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7" r:id="rId10"/>
    <p:sldId id="270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10</a:t>
            </a:fld>
            <a:endParaRPr 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6</a:t>
            </a:fld>
            <a:endParaRPr lang="de-D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7</a:t>
            </a:fld>
            <a:endParaRPr lang="de-D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9</a:t>
            </a:fld>
            <a:endParaRPr lang="de-D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357430"/>
            <a:ext cx="7615262" cy="376873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dirty="0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dirty="0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dirty="0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Orientierung fürs Publikum:</a:t>
            </a:r>
            <a:br>
              <a:rPr lang="de-DE" dirty="0" smtClean="0"/>
            </a:br>
            <a:r>
              <a:rPr lang="de-DE" dirty="0" smtClean="0"/>
              <a:t>Übersichtliche Textfolien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Bewertung Projekt X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schnelle Lösung</a:t>
            </a:r>
          </a:p>
          <a:p>
            <a:r>
              <a:rPr lang="de-DE" dirty="0" smtClean="0"/>
              <a:t>langfristig Kostensenkung</a:t>
            </a:r>
          </a:p>
          <a:p>
            <a:r>
              <a:rPr lang="de-DE" dirty="0" smtClean="0"/>
              <a:t>sichert Unabhängigkeit</a:t>
            </a:r>
          </a:p>
          <a:p>
            <a:r>
              <a:rPr lang="de-DE" dirty="0" smtClean="0"/>
              <a:t>Mittel sind vorhanden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PRO</a:t>
            </a:r>
            <a:endParaRPr lang="de-DE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r>
              <a:rPr lang="de-DE" dirty="0" smtClean="0"/>
              <a:t>enger Zeitplan</a:t>
            </a:r>
          </a:p>
          <a:p>
            <a:r>
              <a:rPr lang="de-DE" dirty="0" smtClean="0"/>
              <a:t>hohe Projektkosten</a:t>
            </a:r>
          </a:p>
        </p:txBody>
      </p:sp>
      <p:sp>
        <p:nvSpPr>
          <p:cNvPr id="23" name="Textplatzhalter 2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smtClean="0"/>
              <a:t>CONTRA</a:t>
            </a:r>
            <a:endParaRPr lang="de-DE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Layout Vergleich</a:t>
            </a:r>
            <a:endParaRPr lang="de-DE" dirty="0"/>
          </a:p>
        </p:txBody>
      </p:sp>
      <p:sp>
        <p:nvSpPr>
          <p:cNvPr id="15" name="Datumsplatzhalter 14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Dieser Text bricht am Ende der Zeile automatisch um. </a:t>
            </a:r>
          </a:p>
          <a:p>
            <a:r>
              <a:rPr lang="de-DE" dirty="0" smtClean="0"/>
              <a:t>Durch Drücken der Enter-Taste </a:t>
            </a:r>
          </a:p>
          <a:p>
            <a:r>
              <a:rPr lang="de-DE" dirty="0" smtClean="0"/>
              <a:t>wird ein neuer Absatz erzeugt.</a:t>
            </a:r>
          </a:p>
          <a:p>
            <a:r>
              <a:rPr lang="de-DE" dirty="0" smtClean="0"/>
              <a:t>Mit Umschalt + Enter wird </a:t>
            </a:r>
            <a:br>
              <a:rPr lang="de-DE" dirty="0" smtClean="0"/>
            </a:br>
            <a:r>
              <a:rPr lang="de-DE" dirty="0" smtClean="0"/>
              <a:t>die Absatzschaltung beim </a:t>
            </a:r>
            <a:br>
              <a:rPr lang="de-DE" dirty="0" smtClean="0"/>
            </a:br>
            <a:r>
              <a:rPr lang="de-DE" dirty="0" smtClean="0"/>
              <a:t>manuellen Zeilenumbruch </a:t>
            </a:r>
            <a:br>
              <a:rPr lang="de-DE" dirty="0" smtClean="0"/>
            </a:br>
            <a:r>
              <a:rPr lang="de-DE" dirty="0" smtClean="0"/>
              <a:t>unterdrückt.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Schritt für Schritt: Text eingeben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Zeilenumbruch und Absatzschaltung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Situationsanalyse</a:t>
            </a:r>
          </a:p>
          <a:p>
            <a:pPr lvl="1"/>
            <a:r>
              <a:rPr lang="de-DE" dirty="0" smtClean="0"/>
              <a:t>Rückblick</a:t>
            </a:r>
          </a:p>
          <a:p>
            <a:pPr lvl="1"/>
            <a:r>
              <a:rPr lang="de-DE" dirty="0" smtClean="0"/>
              <a:t>neue Strategien</a:t>
            </a:r>
          </a:p>
          <a:p>
            <a:r>
              <a:rPr lang="de-DE" dirty="0" smtClean="0"/>
              <a:t>Neue Herausforderungen</a:t>
            </a:r>
          </a:p>
          <a:p>
            <a:r>
              <a:rPr lang="de-DE" dirty="0" smtClean="0"/>
              <a:t>Nächste Schritte</a:t>
            </a:r>
          </a:p>
          <a:p>
            <a:r>
              <a:rPr lang="de-DE" dirty="0" smtClean="0"/>
              <a:t>Organisation</a:t>
            </a:r>
          </a:p>
          <a:p>
            <a:pPr lvl="1"/>
            <a:r>
              <a:rPr lang="de-DE" dirty="0" smtClean="0"/>
              <a:t>Projekt-Controlling</a:t>
            </a:r>
          </a:p>
          <a:p>
            <a:pPr lvl="1"/>
            <a:r>
              <a:rPr lang="de-DE" dirty="0" smtClean="0"/>
              <a:t>Aufgabenverteilung</a:t>
            </a:r>
            <a:endParaRPr lang="de-D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Kein Stress mit Aufzählungsebenen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>
                <a:solidFill>
                  <a:srgbClr val="C00000"/>
                </a:solidFill>
              </a:rPr>
              <a:t>Für diesen Absatz ist die Listenfunktion ausgeschaltet. Die zweite Zeile wird trotzdem eingerückt.</a:t>
            </a:r>
          </a:p>
          <a:p>
            <a:pPr marL="0" indent="15875">
              <a:buNone/>
            </a:pPr>
            <a:r>
              <a:rPr lang="de-DE" dirty="0" smtClean="0"/>
              <a:t>Für diesen Absatz wurde der Texteinzug korrigiert.</a:t>
            </a:r>
          </a:p>
          <a:p>
            <a:pPr marL="0" indent="15875"/>
            <a:r>
              <a:rPr lang="de-DE" dirty="0" smtClean="0">
                <a:solidFill>
                  <a:srgbClr val="C00000"/>
                </a:solidFill>
              </a:rPr>
              <a:t>Dieser Absatz verwendet die Listenfunktion, ohne dass der Texteinzug angepasst wurde.</a:t>
            </a:r>
          </a:p>
          <a:p>
            <a:pPr marL="357188" indent="-341313"/>
            <a:r>
              <a:rPr lang="de-DE" dirty="0" smtClean="0"/>
              <a:t>Für diesen Absatz wurde der Texteinzug korrigiert.</a:t>
            </a:r>
            <a:endParaRPr lang="de-D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Kein Stress mit Aufzählungsebenen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Listenfunktion ein- und ausschalten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Strategie entwickeln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Ideen generieren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Anforderungen ermitteln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Konzept erstellen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Produktion planen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Produkt fertigen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dirty="0" smtClean="0"/>
              <a:t>Markteinführung</a:t>
            </a:r>
            <a:endParaRPr lang="de-DE" dirty="0" smtClean="0">
              <a:solidFill>
                <a:schemeClr val="accent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Das Aufzählungszeichen austauschen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Produkt-Entwicklungsphasen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innovative Kommunikationsmaßnahmen</a:t>
            </a:r>
          </a:p>
          <a:p>
            <a:r>
              <a:rPr lang="de-DE" dirty="0" smtClean="0"/>
              <a:t>Steigerung der positiven Wahrnehmung</a:t>
            </a:r>
          </a:p>
          <a:p>
            <a:r>
              <a:rPr lang="de-DE" dirty="0" smtClean="0"/>
              <a:t>Optimierung der Produkt-Strategie</a:t>
            </a:r>
          </a:p>
          <a:p>
            <a:r>
              <a:rPr lang="de-DE" dirty="0" smtClean="0"/>
              <a:t>Optimierung der Produktentwicklung</a:t>
            </a:r>
          </a:p>
          <a:p>
            <a:r>
              <a:rPr lang="de-DE" dirty="0" smtClean="0"/>
              <a:t>neue Service-Strategie</a:t>
            </a:r>
          </a:p>
          <a:p>
            <a:r>
              <a:rPr lang="de-DE" dirty="0" smtClean="0"/>
              <a:t>Realisierung Internetportal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Absatz und Zeilenabstand einrichten: Aufzählung in der Formatierung der PowerPoint-Vorlage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 Marketing-Strategie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600"/>
              </a:spcBef>
            </a:pPr>
            <a:r>
              <a:rPr lang="de-DE" dirty="0" smtClean="0"/>
              <a:t>innovative Kommunikationsmaßnahmen</a:t>
            </a:r>
          </a:p>
          <a:p>
            <a:pPr>
              <a:spcBef>
                <a:spcPts val="1600"/>
              </a:spcBef>
            </a:pPr>
            <a:r>
              <a:rPr lang="de-DE" dirty="0" smtClean="0"/>
              <a:t>Steigerung der positiven Wahrnehmung</a:t>
            </a:r>
          </a:p>
          <a:p>
            <a:pPr>
              <a:spcBef>
                <a:spcPts val="1600"/>
              </a:spcBef>
            </a:pPr>
            <a:r>
              <a:rPr lang="de-DE" dirty="0" smtClean="0"/>
              <a:t>Optimierung der Produkt-Strategie</a:t>
            </a:r>
          </a:p>
          <a:p>
            <a:pPr>
              <a:spcBef>
                <a:spcPts val="1600"/>
              </a:spcBef>
            </a:pPr>
            <a:r>
              <a:rPr lang="de-DE" dirty="0" smtClean="0"/>
              <a:t>Optimierung der Produktentwicklung</a:t>
            </a:r>
          </a:p>
          <a:p>
            <a:pPr>
              <a:spcBef>
                <a:spcPts val="1600"/>
              </a:spcBef>
            </a:pPr>
            <a:r>
              <a:rPr lang="de-DE" dirty="0" smtClean="0"/>
              <a:t>neue Service-Strategie</a:t>
            </a:r>
          </a:p>
          <a:p>
            <a:pPr>
              <a:spcBef>
                <a:spcPts val="1600"/>
              </a:spcBef>
            </a:pPr>
            <a:r>
              <a:rPr lang="de-DE" dirty="0" smtClean="0"/>
              <a:t>Realisierung Internetportal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Absatz und Zeilenabstand einrichten: Aufzählung mit vergrößertem Abstand vor einem Absatz 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 Marketing-Strategie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Strategie entwickeln</a:t>
            </a:r>
          </a:p>
          <a:p>
            <a:r>
              <a:rPr lang="de-DE" dirty="0" smtClean="0"/>
              <a:t>Ideen generieren</a:t>
            </a:r>
          </a:p>
          <a:p>
            <a:r>
              <a:rPr lang="de-DE" dirty="0" smtClean="0"/>
              <a:t>Anforderungen ermitteln</a:t>
            </a:r>
          </a:p>
          <a:p>
            <a:r>
              <a:rPr lang="de-DE" dirty="0" smtClean="0"/>
              <a:t>Konzept erstellen</a:t>
            </a:r>
          </a:p>
          <a:p>
            <a:r>
              <a:rPr lang="de-DE" dirty="0" smtClean="0"/>
              <a:t>Produktion planen</a:t>
            </a:r>
          </a:p>
          <a:p>
            <a:r>
              <a:rPr lang="de-DE" dirty="0" smtClean="0"/>
              <a:t>Produkt fertigen</a:t>
            </a:r>
          </a:p>
          <a:p>
            <a:pPr>
              <a:buClr>
                <a:schemeClr val="accent1"/>
              </a:buClr>
              <a:buSzPct val="80000"/>
              <a:buFont typeface="Wingdings" pitchFamily="2" charset="2"/>
              <a:buChar char="è"/>
            </a:pPr>
            <a:r>
              <a:rPr lang="de-DE" b="1" dirty="0" smtClean="0">
                <a:solidFill>
                  <a:schemeClr val="accent1"/>
                </a:solidFill>
              </a:rPr>
              <a:t>Markteinführung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71670" y="6494507"/>
            <a:ext cx="5000660" cy="292079"/>
          </a:xfrm>
        </p:spPr>
        <p:txBody>
          <a:bodyPr/>
          <a:lstStyle/>
          <a:p>
            <a:r>
              <a:rPr lang="de-DE" dirty="0" smtClean="0"/>
              <a:t>PowerPoint 2007 | Bild für Bild</a:t>
            </a:r>
            <a:endParaRPr lang="de-D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Wichtiges optisch hervorheben</a:t>
            </a: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Produkt-Entwicklungsphasen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>
          <a:xfrm>
            <a:off x="457200" y="6495373"/>
            <a:ext cx="971528" cy="291213"/>
          </a:xfrm>
        </p:spPr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>
          <a:xfrm>
            <a:off x="7715272" y="6495373"/>
            <a:ext cx="971528" cy="291213"/>
          </a:xfrm>
        </p:spPr>
        <p:txBody>
          <a:bodyPr/>
          <a:lstStyle/>
          <a:p>
            <a:fld id="{3CEC5D3C-999C-4DB1-890F-D47491EAAFC9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de-DE" dirty="0" smtClean="0"/>
              <a:t>Benutzeroberfläche</a:t>
            </a:r>
          </a:p>
          <a:p>
            <a:r>
              <a:rPr lang="de-DE" dirty="0" smtClean="0"/>
              <a:t>Dateiformat</a:t>
            </a:r>
          </a:p>
          <a:p>
            <a:r>
              <a:rPr lang="de-DE" dirty="0" smtClean="0"/>
              <a:t>Office-Designs</a:t>
            </a:r>
          </a:p>
          <a:p>
            <a:r>
              <a:rPr lang="de-DE" dirty="0" smtClean="0"/>
              <a:t>flexible Layouts</a:t>
            </a:r>
          </a:p>
          <a:p>
            <a:r>
              <a:rPr lang="de-DE" dirty="0" smtClean="0"/>
              <a:t>erweiterte Farbpalette</a:t>
            </a:r>
          </a:p>
          <a:p>
            <a:r>
              <a:rPr lang="de-DE" dirty="0" smtClean="0"/>
              <a:t>SmartArt</a:t>
            </a:r>
          </a:p>
          <a:p>
            <a:r>
              <a:rPr lang="de-DE" dirty="0" smtClean="0"/>
              <a:t>Schnellformatvorlagen</a:t>
            </a:r>
          </a:p>
          <a:p>
            <a:r>
              <a:rPr lang="de-DE" dirty="0" smtClean="0"/>
              <a:t>grafische Effekte</a:t>
            </a:r>
          </a:p>
          <a:p>
            <a:pPr marL="1082675" indent="-365125"/>
            <a:r>
              <a:rPr lang="de-DE" dirty="0" smtClean="0"/>
              <a:t>Auswahlbereich</a:t>
            </a:r>
          </a:p>
          <a:p>
            <a:pPr marL="1082675" indent="-365125"/>
            <a:r>
              <a:rPr lang="de-DE" dirty="0" smtClean="0"/>
              <a:t>neue Formen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6"/>
          </p:nvPr>
        </p:nvSpPr>
        <p:spPr>
          <a:xfrm>
            <a:off x="2071670" y="6494507"/>
            <a:ext cx="5000660" cy="292079"/>
          </a:xfrm>
        </p:spPr>
        <p:txBody>
          <a:bodyPr/>
          <a:lstStyle/>
          <a:p>
            <a:r>
              <a:rPr lang="de-DE" dirty="0" smtClean="0"/>
              <a:t>PowerPoint 2007 | Bild für Bild</a:t>
            </a:r>
            <a:endParaRPr lang="de-DE" sz="8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Zu viel Text auf der Folie: Verteilung auf mehrere Spalten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Neuerungen in PowerPoint 2007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>
          <a:xfrm>
            <a:off x="457200" y="6495373"/>
            <a:ext cx="971528" cy="291213"/>
          </a:xfrm>
        </p:spPr>
        <p:txBody>
          <a:bodyPr/>
          <a:lstStyle/>
          <a:p>
            <a:r>
              <a:rPr lang="de-DE" dirty="0" smtClean="0"/>
              <a:t>Kapitel 2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>
          <a:xfrm>
            <a:off x="7572396" y="6495373"/>
            <a:ext cx="1114404" cy="291213"/>
          </a:xfrm>
        </p:spPr>
        <p:txBody>
          <a:bodyPr/>
          <a:lstStyle/>
          <a:p>
            <a:fld id="{3CEC5D3C-999C-4DB1-890F-D47491EAAFC9}" type="slidenum">
              <a:rPr lang="de-DE" smtClean="0"/>
              <a:pPr/>
              <a:t>9</a:t>
            </a:fld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Bild4Bild</Template>
  <TotalTime>0</TotalTime>
  <Words>348</Words>
  <Application>Microsoft Office PowerPoint</Application>
  <PresentationFormat>Bildschirmpräsentation (4:3)</PresentationFormat>
  <Paragraphs>119</Paragraphs>
  <Slides>10</Slides>
  <Notes>10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Bild4Bild</vt:lpstr>
      <vt:lpstr>Orientierung fürs Publikum: Übersichtliche Textfolien</vt:lpstr>
      <vt:lpstr>Zeilenumbruch und Absatzschaltung</vt:lpstr>
      <vt:lpstr>Agenda</vt:lpstr>
      <vt:lpstr>Die Listenfunktion ein- und ausschalten</vt:lpstr>
      <vt:lpstr>Produkt-Entwicklungsphasen</vt:lpstr>
      <vt:lpstr>Neue Marketing-Strategie</vt:lpstr>
      <vt:lpstr>Neue Marketing-Strategie</vt:lpstr>
      <vt:lpstr>Produkt-Entwicklungsphasen</vt:lpstr>
      <vt:lpstr>Neuerungen in PowerPoint 2007</vt:lpstr>
      <vt:lpstr>Bewertung Projekt 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Übersichtliche Textfolien</dc:title>
  <dc:subject>PowerPoint 2007 | Bild für  Bild</dc:subject>
  <dc:creator>Susanne Walter</dc:creator>
  <dc:description>www.slides4vision.de</dc:description>
  <cp:lastModifiedBy>sw</cp:lastModifiedBy>
  <cp:revision>9</cp:revision>
  <dcterms:created xsi:type="dcterms:W3CDTF">2007-01-02T11:44:00Z</dcterms:created>
  <dcterms:modified xsi:type="dcterms:W3CDTF">2007-02-27T16:50:16Z</dcterms:modified>
</cp:coreProperties>
</file>