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58" r:id="rId3"/>
    <p:sldId id="260" r:id="rId4"/>
    <p:sldId id="263" r:id="rId5"/>
    <p:sldId id="265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A5F7"/>
    <a:srgbClr val="F74811"/>
    <a:srgbClr val="F75811"/>
    <a:srgbClr val="F76911"/>
    <a:srgbClr val="F77911"/>
    <a:srgbClr val="F78911"/>
    <a:srgbClr val="F7EC11"/>
    <a:srgbClr val="F7DC11"/>
    <a:srgbClr val="F7C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360" y="-102"/>
      </p:cViewPr>
      <p:guideLst>
        <p:guide orient="horz" pos="2160"/>
        <p:guide orient="horz" pos="1570"/>
        <p:guide orient="horz" pos="3861"/>
        <p:guide orient="horz" pos="1117"/>
        <p:guide orient="horz" pos="709"/>
        <p:guide pos="2880"/>
        <p:guide pos="34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42D2C8-667B-4AA2-9A93-CD85FD5F33BA}" type="doc">
      <dgm:prSet loTypeId="urn:microsoft.com/office/officeart/2005/8/layout/target1" loCatId="relationship" qsTypeId="urn:microsoft.com/office/officeart/2005/8/quickstyle/simple1#1" qsCatId="simple" csTypeId="urn:microsoft.com/office/officeart/2005/8/colors/accent1_2" csCatId="accent1"/>
      <dgm:spPr/>
      <dgm:t>
        <a:bodyPr/>
        <a:lstStyle/>
        <a:p>
          <a:endParaRPr lang="de-DE"/>
        </a:p>
      </dgm:t>
    </dgm:pt>
    <dgm:pt modelId="{464E332F-CF39-4253-8131-2C4C6D061DFB}">
      <dgm:prSet/>
      <dgm:spPr/>
      <dgm:t>
        <a:bodyPr/>
        <a:lstStyle/>
        <a:p>
          <a:pPr rtl="0"/>
          <a:r>
            <a:rPr lang="de-DE" dirty="0" smtClean="0"/>
            <a:t>Umsatz steigern</a:t>
          </a:r>
          <a:endParaRPr lang="de-DE" dirty="0"/>
        </a:p>
      </dgm:t>
    </dgm:pt>
    <dgm:pt modelId="{85A9F767-88D0-4D45-AC93-B063F4662005}" type="parTrans" cxnId="{A25CE382-93B0-431B-BE1B-A5E0418422C9}">
      <dgm:prSet/>
      <dgm:spPr/>
      <dgm:t>
        <a:bodyPr/>
        <a:lstStyle/>
        <a:p>
          <a:endParaRPr lang="de-DE"/>
        </a:p>
      </dgm:t>
    </dgm:pt>
    <dgm:pt modelId="{4AD78D3E-B08D-45BD-AF9E-BF8686E29AAD}" type="sibTrans" cxnId="{A25CE382-93B0-431B-BE1B-A5E0418422C9}">
      <dgm:prSet/>
      <dgm:spPr/>
      <dgm:t>
        <a:bodyPr/>
        <a:lstStyle/>
        <a:p>
          <a:endParaRPr lang="de-DE"/>
        </a:p>
      </dgm:t>
    </dgm:pt>
    <dgm:pt modelId="{53F44C71-473F-47B8-BA77-FB6045BFA3AF}">
      <dgm:prSet/>
      <dgm:spPr/>
      <dgm:t>
        <a:bodyPr/>
        <a:lstStyle/>
        <a:p>
          <a:pPr rtl="0"/>
          <a:r>
            <a:rPr lang="de-DE" dirty="0" smtClean="0"/>
            <a:t>Sortiment erweitern</a:t>
          </a:r>
          <a:endParaRPr lang="de-DE" dirty="0"/>
        </a:p>
      </dgm:t>
    </dgm:pt>
    <dgm:pt modelId="{538A26BA-5E3A-4909-910F-8193AC3A1D89}" type="parTrans" cxnId="{D6EA5AF1-9C7B-4130-91FE-193BD11AACCE}">
      <dgm:prSet/>
      <dgm:spPr/>
      <dgm:t>
        <a:bodyPr/>
        <a:lstStyle/>
        <a:p>
          <a:endParaRPr lang="de-DE"/>
        </a:p>
      </dgm:t>
    </dgm:pt>
    <dgm:pt modelId="{46DAC073-A085-4C5F-B38B-D12FAF5F73E5}" type="sibTrans" cxnId="{D6EA5AF1-9C7B-4130-91FE-193BD11AACCE}">
      <dgm:prSet/>
      <dgm:spPr/>
      <dgm:t>
        <a:bodyPr/>
        <a:lstStyle/>
        <a:p>
          <a:endParaRPr lang="de-DE"/>
        </a:p>
      </dgm:t>
    </dgm:pt>
    <dgm:pt modelId="{F0B96B17-6520-465D-BD1F-EC42C5469A9C}">
      <dgm:prSet/>
      <dgm:spPr/>
      <dgm:t>
        <a:bodyPr/>
        <a:lstStyle/>
        <a:p>
          <a:pPr rtl="0"/>
          <a:r>
            <a:rPr lang="de-DE" dirty="0" smtClean="0"/>
            <a:t>Produkt Y ersetzen</a:t>
          </a:r>
          <a:endParaRPr lang="de-DE" dirty="0"/>
        </a:p>
      </dgm:t>
    </dgm:pt>
    <dgm:pt modelId="{4C9C4F96-C400-4392-80F7-2DEFC794828A}" type="parTrans" cxnId="{B29AABC4-41D5-40A6-B4BC-0DD6D6C95B48}">
      <dgm:prSet/>
      <dgm:spPr/>
      <dgm:t>
        <a:bodyPr/>
        <a:lstStyle/>
        <a:p>
          <a:endParaRPr lang="de-DE"/>
        </a:p>
      </dgm:t>
    </dgm:pt>
    <dgm:pt modelId="{D7B55E64-CC64-49E2-B518-DBD43D5B405B}" type="sibTrans" cxnId="{B29AABC4-41D5-40A6-B4BC-0DD6D6C95B48}">
      <dgm:prSet/>
      <dgm:spPr/>
      <dgm:t>
        <a:bodyPr/>
        <a:lstStyle/>
        <a:p>
          <a:endParaRPr lang="de-DE"/>
        </a:p>
      </dgm:t>
    </dgm:pt>
    <dgm:pt modelId="{3EC345E2-0296-4B3E-9B7A-6891E23B3D25}">
      <dgm:prSet/>
      <dgm:spPr/>
      <dgm:t>
        <a:bodyPr/>
        <a:lstStyle/>
        <a:p>
          <a:pPr rtl="0"/>
          <a:r>
            <a:rPr lang="de-DE" dirty="0" smtClean="0"/>
            <a:t>Marktanteil ausbauen</a:t>
          </a:r>
          <a:endParaRPr lang="de-DE" dirty="0"/>
        </a:p>
      </dgm:t>
    </dgm:pt>
    <dgm:pt modelId="{FFCC6CB7-51D0-49A4-9181-9D1953A171F0}" type="parTrans" cxnId="{9795BDDE-2E1A-44A5-AF7D-CDA467926DBB}">
      <dgm:prSet/>
      <dgm:spPr/>
      <dgm:t>
        <a:bodyPr/>
        <a:lstStyle/>
        <a:p>
          <a:endParaRPr lang="de-DE"/>
        </a:p>
      </dgm:t>
    </dgm:pt>
    <dgm:pt modelId="{1B8A5B71-B553-41D1-8B37-3F194CB5EDF7}" type="sibTrans" cxnId="{9795BDDE-2E1A-44A5-AF7D-CDA467926DBB}">
      <dgm:prSet/>
      <dgm:spPr/>
      <dgm:t>
        <a:bodyPr/>
        <a:lstStyle/>
        <a:p>
          <a:endParaRPr lang="de-DE"/>
        </a:p>
      </dgm:t>
    </dgm:pt>
    <dgm:pt modelId="{8E536E02-B3AE-452D-82C0-429DDC3A75E5}" type="pres">
      <dgm:prSet presAssocID="{F842D2C8-667B-4AA2-9A93-CD85FD5F33BA}" presName="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2A85429-1844-489B-B478-949E2E957EE8}" type="pres">
      <dgm:prSet presAssocID="{464E332F-CF39-4253-8131-2C4C6D061DFB}" presName="circle1" presStyleLbl="lnNode1" presStyleIdx="0" presStyleCnt="4"/>
      <dgm:spPr/>
    </dgm:pt>
    <dgm:pt modelId="{AED7403B-F1A2-4ECF-90CC-AD85D3F409E3}" type="pres">
      <dgm:prSet presAssocID="{464E332F-CF39-4253-8131-2C4C6D061DFB}" presName="text1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52C0B2F-9E6D-4776-BB29-F9C228647B57}" type="pres">
      <dgm:prSet presAssocID="{464E332F-CF39-4253-8131-2C4C6D061DFB}" presName="line1" presStyleLbl="callout" presStyleIdx="0" presStyleCnt="8"/>
      <dgm:spPr/>
    </dgm:pt>
    <dgm:pt modelId="{D6BFD970-073A-4610-81ED-37A2818C495D}" type="pres">
      <dgm:prSet presAssocID="{464E332F-CF39-4253-8131-2C4C6D061DFB}" presName="d1" presStyleLbl="callout" presStyleIdx="1" presStyleCnt="8"/>
      <dgm:spPr/>
    </dgm:pt>
    <dgm:pt modelId="{B4935D9F-8E12-49C6-981F-8F3656A3A75A}" type="pres">
      <dgm:prSet presAssocID="{53F44C71-473F-47B8-BA77-FB6045BFA3AF}" presName="circle2" presStyleLbl="lnNode1" presStyleIdx="1" presStyleCnt="4"/>
      <dgm:spPr/>
    </dgm:pt>
    <dgm:pt modelId="{0A8EF7F2-B843-454B-9D34-A52DD246F590}" type="pres">
      <dgm:prSet presAssocID="{53F44C71-473F-47B8-BA77-FB6045BFA3AF}" presName="text2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479480B-C31B-4DBB-B40B-4FC01055A927}" type="pres">
      <dgm:prSet presAssocID="{53F44C71-473F-47B8-BA77-FB6045BFA3AF}" presName="line2" presStyleLbl="callout" presStyleIdx="2" presStyleCnt="8"/>
      <dgm:spPr/>
    </dgm:pt>
    <dgm:pt modelId="{714D33E5-D8D5-4772-84B4-8A76A9D5EAAD}" type="pres">
      <dgm:prSet presAssocID="{53F44C71-473F-47B8-BA77-FB6045BFA3AF}" presName="d2" presStyleLbl="callout" presStyleIdx="3" presStyleCnt="8"/>
      <dgm:spPr/>
    </dgm:pt>
    <dgm:pt modelId="{06438893-E1A0-4403-84BA-F0224B2C2068}" type="pres">
      <dgm:prSet presAssocID="{F0B96B17-6520-465D-BD1F-EC42C5469A9C}" presName="circle3" presStyleLbl="lnNode1" presStyleIdx="2" presStyleCnt="4"/>
      <dgm:spPr/>
    </dgm:pt>
    <dgm:pt modelId="{02D93D89-A228-48EF-B029-8BE2123A61E9}" type="pres">
      <dgm:prSet presAssocID="{F0B96B17-6520-465D-BD1F-EC42C5469A9C}" presName="text3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129AC3C-0001-4CDB-887E-54041065EEBF}" type="pres">
      <dgm:prSet presAssocID="{F0B96B17-6520-465D-BD1F-EC42C5469A9C}" presName="line3" presStyleLbl="callout" presStyleIdx="4" presStyleCnt="8"/>
      <dgm:spPr/>
    </dgm:pt>
    <dgm:pt modelId="{2A65E155-4C74-4E3A-9B3F-99B8BF2FCF57}" type="pres">
      <dgm:prSet presAssocID="{F0B96B17-6520-465D-BD1F-EC42C5469A9C}" presName="d3" presStyleLbl="callout" presStyleIdx="5" presStyleCnt="8"/>
      <dgm:spPr/>
    </dgm:pt>
    <dgm:pt modelId="{60F3CEF1-5E0A-476D-A6FE-27D2DD0F59DB}" type="pres">
      <dgm:prSet presAssocID="{3EC345E2-0296-4B3E-9B7A-6891E23B3D25}" presName="circle4" presStyleLbl="lnNode1" presStyleIdx="3" presStyleCnt="4"/>
      <dgm:spPr/>
    </dgm:pt>
    <dgm:pt modelId="{E5D00A36-1980-440E-925C-3478AA49092B}" type="pres">
      <dgm:prSet presAssocID="{3EC345E2-0296-4B3E-9B7A-6891E23B3D25}" presName="text4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0A5C36C-B1A4-4F40-935E-98BBC3482C76}" type="pres">
      <dgm:prSet presAssocID="{3EC345E2-0296-4B3E-9B7A-6891E23B3D25}" presName="line4" presStyleLbl="callout" presStyleIdx="6" presStyleCnt="8"/>
      <dgm:spPr/>
    </dgm:pt>
    <dgm:pt modelId="{F4577F4C-4A2A-4B3C-AD2F-1DCE34E21A3A}" type="pres">
      <dgm:prSet presAssocID="{3EC345E2-0296-4B3E-9B7A-6891E23B3D25}" presName="d4" presStyleLbl="callout" presStyleIdx="7" presStyleCnt="8"/>
      <dgm:spPr/>
    </dgm:pt>
  </dgm:ptLst>
  <dgm:cxnLst>
    <dgm:cxn modelId="{D6EA5AF1-9C7B-4130-91FE-193BD11AACCE}" srcId="{F842D2C8-667B-4AA2-9A93-CD85FD5F33BA}" destId="{53F44C71-473F-47B8-BA77-FB6045BFA3AF}" srcOrd="1" destOrd="0" parTransId="{538A26BA-5E3A-4909-910F-8193AC3A1D89}" sibTransId="{46DAC073-A085-4C5F-B38B-D12FAF5F73E5}"/>
    <dgm:cxn modelId="{A25CE382-93B0-431B-BE1B-A5E0418422C9}" srcId="{F842D2C8-667B-4AA2-9A93-CD85FD5F33BA}" destId="{464E332F-CF39-4253-8131-2C4C6D061DFB}" srcOrd="0" destOrd="0" parTransId="{85A9F767-88D0-4D45-AC93-B063F4662005}" sibTransId="{4AD78D3E-B08D-45BD-AF9E-BF8686E29AAD}"/>
    <dgm:cxn modelId="{0565FF97-43C5-4718-84CC-DA63FAEBA3CE}" type="presOf" srcId="{F0B96B17-6520-465D-BD1F-EC42C5469A9C}" destId="{02D93D89-A228-48EF-B029-8BE2123A61E9}" srcOrd="0" destOrd="0" presId="urn:microsoft.com/office/officeart/2005/8/layout/target1"/>
    <dgm:cxn modelId="{1836D79D-3932-4414-BA37-6BCBDF077E0A}" type="presOf" srcId="{3EC345E2-0296-4B3E-9B7A-6891E23B3D25}" destId="{E5D00A36-1980-440E-925C-3478AA49092B}" srcOrd="0" destOrd="0" presId="urn:microsoft.com/office/officeart/2005/8/layout/target1"/>
    <dgm:cxn modelId="{7FEAD906-192B-497D-B01D-736BAAD57F35}" type="presOf" srcId="{53F44C71-473F-47B8-BA77-FB6045BFA3AF}" destId="{0A8EF7F2-B843-454B-9D34-A52DD246F590}" srcOrd="0" destOrd="0" presId="urn:microsoft.com/office/officeart/2005/8/layout/target1"/>
    <dgm:cxn modelId="{5F54CE30-844B-465F-A3B6-0388FC5BC068}" type="presOf" srcId="{F842D2C8-667B-4AA2-9A93-CD85FD5F33BA}" destId="{8E536E02-B3AE-452D-82C0-429DDC3A75E5}" srcOrd="0" destOrd="0" presId="urn:microsoft.com/office/officeart/2005/8/layout/target1"/>
    <dgm:cxn modelId="{446FEAFE-6813-4225-96D1-A451E5866DD6}" type="presOf" srcId="{464E332F-CF39-4253-8131-2C4C6D061DFB}" destId="{AED7403B-F1A2-4ECF-90CC-AD85D3F409E3}" srcOrd="0" destOrd="0" presId="urn:microsoft.com/office/officeart/2005/8/layout/target1"/>
    <dgm:cxn modelId="{B29AABC4-41D5-40A6-B4BC-0DD6D6C95B48}" srcId="{F842D2C8-667B-4AA2-9A93-CD85FD5F33BA}" destId="{F0B96B17-6520-465D-BD1F-EC42C5469A9C}" srcOrd="2" destOrd="0" parTransId="{4C9C4F96-C400-4392-80F7-2DEFC794828A}" sibTransId="{D7B55E64-CC64-49E2-B518-DBD43D5B405B}"/>
    <dgm:cxn modelId="{9795BDDE-2E1A-44A5-AF7D-CDA467926DBB}" srcId="{F842D2C8-667B-4AA2-9A93-CD85FD5F33BA}" destId="{3EC345E2-0296-4B3E-9B7A-6891E23B3D25}" srcOrd="3" destOrd="0" parTransId="{FFCC6CB7-51D0-49A4-9181-9D1953A171F0}" sibTransId="{1B8A5B71-B553-41D1-8B37-3F194CB5EDF7}"/>
    <dgm:cxn modelId="{1D2C2091-0AC0-4209-8E53-8AA756718644}" type="presParOf" srcId="{8E536E02-B3AE-452D-82C0-429DDC3A75E5}" destId="{62A85429-1844-489B-B478-949E2E957EE8}" srcOrd="0" destOrd="0" presId="urn:microsoft.com/office/officeart/2005/8/layout/target1"/>
    <dgm:cxn modelId="{4BFB9194-D384-4866-BA01-B41BB619028E}" type="presParOf" srcId="{8E536E02-B3AE-452D-82C0-429DDC3A75E5}" destId="{AED7403B-F1A2-4ECF-90CC-AD85D3F409E3}" srcOrd="1" destOrd="0" presId="urn:microsoft.com/office/officeart/2005/8/layout/target1"/>
    <dgm:cxn modelId="{BE46CF76-A528-409F-9521-D0D1812A7C16}" type="presParOf" srcId="{8E536E02-B3AE-452D-82C0-429DDC3A75E5}" destId="{352C0B2F-9E6D-4776-BB29-F9C228647B57}" srcOrd="2" destOrd="0" presId="urn:microsoft.com/office/officeart/2005/8/layout/target1"/>
    <dgm:cxn modelId="{11E853B5-0F7A-4594-BF1D-05ADDAE09201}" type="presParOf" srcId="{8E536E02-B3AE-452D-82C0-429DDC3A75E5}" destId="{D6BFD970-073A-4610-81ED-37A2818C495D}" srcOrd="3" destOrd="0" presId="urn:microsoft.com/office/officeart/2005/8/layout/target1"/>
    <dgm:cxn modelId="{91BA523A-CEEE-4227-9842-DE5CFBC152C6}" type="presParOf" srcId="{8E536E02-B3AE-452D-82C0-429DDC3A75E5}" destId="{B4935D9F-8E12-49C6-981F-8F3656A3A75A}" srcOrd="4" destOrd="0" presId="urn:microsoft.com/office/officeart/2005/8/layout/target1"/>
    <dgm:cxn modelId="{206EA0F6-5F4B-4033-BF3F-6D4B6F77B9CF}" type="presParOf" srcId="{8E536E02-B3AE-452D-82C0-429DDC3A75E5}" destId="{0A8EF7F2-B843-454B-9D34-A52DD246F590}" srcOrd="5" destOrd="0" presId="urn:microsoft.com/office/officeart/2005/8/layout/target1"/>
    <dgm:cxn modelId="{29E914FA-77A6-4DBB-96E7-174F4EEB1EC1}" type="presParOf" srcId="{8E536E02-B3AE-452D-82C0-429DDC3A75E5}" destId="{B479480B-C31B-4DBB-B40B-4FC01055A927}" srcOrd="6" destOrd="0" presId="urn:microsoft.com/office/officeart/2005/8/layout/target1"/>
    <dgm:cxn modelId="{33E1795F-467C-4124-BBE5-F50196656B4C}" type="presParOf" srcId="{8E536E02-B3AE-452D-82C0-429DDC3A75E5}" destId="{714D33E5-D8D5-4772-84B4-8A76A9D5EAAD}" srcOrd="7" destOrd="0" presId="urn:microsoft.com/office/officeart/2005/8/layout/target1"/>
    <dgm:cxn modelId="{C5C5423C-B78D-433F-970A-40AAC223363E}" type="presParOf" srcId="{8E536E02-B3AE-452D-82C0-429DDC3A75E5}" destId="{06438893-E1A0-4403-84BA-F0224B2C2068}" srcOrd="8" destOrd="0" presId="urn:microsoft.com/office/officeart/2005/8/layout/target1"/>
    <dgm:cxn modelId="{A6684EF6-0A2D-44DD-AFFA-453267A75243}" type="presParOf" srcId="{8E536E02-B3AE-452D-82C0-429DDC3A75E5}" destId="{02D93D89-A228-48EF-B029-8BE2123A61E9}" srcOrd="9" destOrd="0" presId="urn:microsoft.com/office/officeart/2005/8/layout/target1"/>
    <dgm:cxn modelId="{DF01D34D-0D2B-4FE6-9284-2D8ABDD19A7F}" type="presParOf" srcId="{8E536E02-B3AE-452D-82C0-429DDC3A75E5}" destId="{8129AC3C-0001-4CDB-887E-54041065EEBF}" srcOrd="10" destOrd="0" presId="urn:microsoft.com/office/officeart/2005/8/layout/target1"/>
    <dgm:cxn modelId="{4E851997-33B9-4D7A-89A3-8391AEA05E97}" type="presParOf" srcId="{8E536E02-B3AE-452D-82C0-429DDC3A75E5}" destId="{2A65E155-4C74-4E3A-9B3F-99B8BF2FCF57}" srcOrd="11" destOrd="0" presId="urn:microsoft.com/office/officeart/2005/8/layout/target1"/>
    <dgm:cxn modelId="{9BD3C26A-60B1-4A0A-B40D-18C929CB8757}" type="presParOf" srcId="{8E536E02-B3AE-452D-82C0-429DDC3A75E5}" destId="{60F3CEF1-5E0A-476D-A6FE-27D2DD0F59DB}" srcOrd="12" destOrd="0" presId="urn:microsoft.com/office/officeart/2005/8/layout/target1"/>
    <dgm:cxn modelId="{36787188-2331-4CCA-8DA9-307FF17E7FFD}" type="presParOf" srcId="{8E536E02-B3AE-452D-82C0-429DDC3A75E5}" destId="{E5D00A36-1980-440E-925C-3478AA49092B}" srcOrd="13" destOrd="0" presId="urn:microsoft.com/office/officeart/2005/8/layout/target1"/>
    <dgm:cxn modelId="{B7AA5F9C-840C-4067-B300-82E80B928880}" type="presParOf" srcId="{8E536E02-B3AE-452D-82C0-429DDC3A75E5}" destId="{20A5C36C-B1A4-4F40-935E-98BBC3482C76}" srcOrd="14" destOrd="0" presId="urn:microsoft.com/office/officeart/2005/8/layout/target1"/>
    <dgm:cxn modelId="{F503867B-1866-41F8-B5A4-B508F8A8A570}" type="presParOf" srcId="{8E536E02-B3AE-452D-82C0-429DDC3A75E5}" destId="{F4577F4C-4A2A-4B3C-AD2F-1DCE34E21A3A}" srcOrd="15" destOrd="0" presId="urn:microsoft.com/office/officeart/2005/8/layout/targe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42D2C8-667B-4AA2-9A93-CD85FD5F33BA}" type="doc">
      <dgm:prSet loTypeId="urn:microsoft.com/office/officeart/2005/8/layout/target1" loCatId="relationship" qsTypeId="urn:microsoft.com/office/officeart/2005/8/quickstyle/simple2#3" qsCatId="simple" csTypeId="urn:microsoft.com/office/officeart/2005/8/colors/colorful5" csCatId="colorful" phldr="1"/>
      <dgm:spPr/>
      <dgm:t>
        <a:bodyPr/>
        <a:lstStyle/>
        <a:p>
          <a:endParaRPr lang="de-DE"/>
        </a:p>
      </dgm:t>
    </dgm:pt>
    <dgm:pt modelId="{464E332F-CF39-4253-8131-2C4C6D061DFB}">
      <dgm:prSet custT="1"/>
      <dgm:spPr/>
      <dgm:t>
        <a:bodyPr/>
        <a:lstStyle/>
        <a:p>
          <a:pPr algn="l" rtl="0"/>
          <a:r>
            <a:rPr lang="de-DE" sz="2400" dirty="0" smtClean="0"/>
            <a:t>Umsatz steigern</a:t>
          </a:r>
          <a:endParaRPr lang="de-DE" sz="2400" dirty="0"/>
        </a:p>
      </dgm:t>
    </dgm:pt>
    <dgm:pt modelId="{85A9F767-88D0-4D45-AC93-B063F4662005}" type="parTrans" cxnId="{A25CE382-93B0-431B-BE1B-A5E0418422C9}">
      <dgm:prSet/>
      <dgm:spPr/>
      <dgm:t>
        <a:bodyPr/>
        <a:lstStyle/>
        <a:p>
          <a:endParaRPr lang="de-DE"/>
        </a:p>
      </dgm:t>
    </dgm:pt>
    <dgm:pt modelId="{4AD78D3E-B08D-45BD-AF9E-BF8686E29AAD}" type="sibTrans" cxnId="{A25CE382-93B0-431B-BE1B-A5E0418422C9}">
      <dgm:prSet/>
      <dgm:spPr/>
      <dgm:t>
        <a:bodyPr/>
        <a:lstStyle/>
        <a:p>
          <a:endParaRPr lang="de-DE"/>
        </a:p>
      </dgm:t>
    </dgm:pt>
    <dgm:pt modelId="{53F44C71-473F-47B8-BA77-FB6045BFA3AF}">
      <dgm:prSet custT="1"/>
      <dgm:spPr/>
      <dgm:t>
        <a:bodyPr/>
        <a:lstStyle/>
        <a:p>
          <a:pPr algn="l" rtl="0"/>
          <a:r>
            <a:rPr lang="de-DE" sz="2400" dirty="0" smtClean="0"/>
            <a:t>Sortiment erweitern</a:t>
          </a:r>
          <a:endParaRPr lang="de-DE" sz="2400" dirty="0"/>
        </a:p>
      </dgm:t>
    </dgm:pt>
    <dgm:pt modelId="{538A26BA-5E3A-4909-910F-8193AC3A1D89}" type="parTrans" cxnId="{D6EA5AF1-9C7B-4130-91FE-193BD11AACCE}">
      <dgm:prSet/>
      <dgm:spPr/>
      <dgm:t>
        <a:bodyPr/>
        <a:lstStyle/>
        <a:p>
          <a:endParaRPr lang="de-DE"/>
        </a:p>
      </dgm:t>
    </dgm:pt>
    <dgm:pt modelId="{46DAC073-A085-4C5F-B38B-D12FAF5F73E5}" type="sibTrans" cxnId="{D6EA5AF1-9C7B-4130-91FE-193BD11AACCE}">
      <dgm:prSet/>
      <dgm:spPr/>
      <dgm:t>
        <a:bodyPr/>
        <a:lstStyle/>
        <a:p>
          <a:endParaRPr lang="de-DE"/>
        </a:p>
      </dgm:t>
    </dgm:pt>
    <dgm:pt modelId="{F0B96B17-6520-465D-BD1F-EC42C5469A9C}">
      <dgm:prSet custT="1"/>
      <dgm:spPr/>
      <dgm:t>
        <a:bodyPr/>
        <a:lstStyle/>
        <a:p>
          <a:pPr algn="l" rtl="0"/>
          <a:r>
            <a:rPr lang="de-DE" sz="2400" dirty="0" smtClean="0"/>
            <a:t>Produkt Y ersetzen</a:t>
          </a:r>
          <a:endParaRPr lang="de-DE" sz="2400" dirty="0"/>
        </a:p>
      </dgm:t>
    </dgm:pt>
    <dgm:pt modelId="{4C9C4F96-C400-4392-80F7-2DEFC794828A}" type="parTrans" cxnId="{B29AABC4-41D5-40A6-B4BC-0DD6D6C95B48}">
      <dgm:prSet/>
      <dgm:spPr/>
      <dgm:t>
        <a:bodyPr/>
        <a:lstStyle/>
        <a:p>
          <a:endParaRPr lang="de-DE"/>
        </a:p>
      </dgm:t>
    </dgm:pt>
    <dgm:pt modelId="{D7B55E64-CC64-49E2-B518-DBD43D5B405B}" type="sibTrans" cxnId="{B29AABC4-41D5-40A6-B4BC-0DD6D6C95B48}">
      <dgm:prSet/>
      <dgm:spPr/>
      <dgm:t>
        <a:bodyPr/>
        <a:lstStyle/>
        <a:p>
          <a:endParaRPr lang="de-DE"/>
        </a:p>
      </dgm:t>
    </dgm:pt>
    <dgm:pt modelId="{3EC345E2-0296-4B3E-9B7A-6891E23B3D25}">
      <dgm:prSet custT="1"/>
      <dgm:spPr/>
      <dgm:t>
        <a:bodyPr/>
        <a:lstStyle/>
        <a:p>
          <a:pPr algn="l" rtl="0"/>
          <a:r>
            <a:rPr lang="de-DE" sz="2400" dirty="0" smtClean="0"/>
            <a:t>Marktanteil ausbauen</a:t>
          </a:r>
          <a:endParaRPr lang="de-DE" sz="2400" dirty="0"/>
        </a:p>
      </dgm:t>
    </dgm:pt>
    <dgm:pt modelId="{FFCC6CB7-51D0-49A4-9181-9D1953A171F0}" type="parTrans" cxnId="{9795BDDE-2E1A-44A5-AF7D-CDA467926DBB}">
      <dgm:prSet/>
      <dgm:spPr/>
      <dgm:t>
        <a:bodyPr/>
        <a:lstStyle/>
        <a:p>
          <a:endParaRPr lang="de-DE"/>
        </a:p>
      </dgm:t>
    </dgm:pt>
    <dgm:pt modelId="{1B8A5B71-B553-41D1-8B37-3F194CB5EDF7}" type="sibTrans" cxnId="{9795BDDE-2E1A-44A5-AF7D-CDA467926DBB}">
      <dgm:prSet/>
      <dgm:spPr/>
      <dgm:t>
        <a:bodyPr/>
        <a:lstStyle/>
        <a:p>
          <a:endParaRPr lang="de-DE"/>
        </a:p>
      </dgm:t>
    </dgm:pt>
    <dgm:pt modelId="{8E536E02-B3AE-452D-82C0-429DDC3A75E5}" type="pres">
      <dgm:prSet presAssocID="{F842D2C8-667B-4AA2-9A93-CD85FD5F33BA}" presName="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2A85429-1844-489B-B478-949E2E957EE8}" type="pres">
      <dgm:prSet presAssocID="{464E332F-CF39-4253-8131-2C4C6D061DFB}" presName="circle1" presStyleLbl="lnNode1" presStyleIdx="0" presStyleCnt="4"/>
      <dgm:spPr>
        <a:solidFill>
          <a:schemeClr val="accent2"/>
        </a:solidFill>
      </dgm:spPr>
      <dgm:t>
        <a:bodyPr/>
        <a:lstStyle/>
        <a:p>
          <a:endParaRPr lang="de-DE"/>
        </a:p>
      </dgm:t>
    </dgm:pt>
    <dgm:pt modelId="{AED7403B-F1A2-4ECF-90CC-AD85D3F409E3}" type="pres">
      <dgm:prSet presAssocID="{464E332F-CF39-4253-8131-2C4C6D061DFB}" presName="text1" presStyleLbl="revTx" presStyleIdx="0" presStyleCnt="4" custScaleX="228063" custLinFactNeighborX="6610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52C0B2F-9E6D-4776-BB29-F9C228647B57}" type="pres">
      <dgm:prSet presAssocID="{464E332F-CF39-4253-8131-2C4C6D061DFB}" presName="line1" presStyleLbl="callout" presStyleIdx="0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  <dgm:pt modelId="{D6BFD970-073A-4610-81ED-37A2818C495D}" type="pres">
      <dgm:prSet presAssocID="{464E332F-CF39-4253-8131-2C4C6D061DFB}" presName="d1" presStyleLbl="callout" presStyleIdx="1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  <dgm:pt modelId="{B4935D9F-8E12-49C6-981F-8F3656A3A75A}" type="pres">
      <dgm:prSet presAssocID="{53F44C71-473F-47B8-BA77-FB6045BFA3AF}" presName="circle2" presStyleLbl="lnNode1" presStyleIdx="1" presStyleCnt="4"/>
      <dgm:spPr>
        <a:solidFill>
          <a:schemeClr val="accent1"/>
        </a:solidFill>
      </dgm:spPr>
      <dgm:t>
        <a:bodyPr/>
        <a:lstStyle/>
        <a:p>
          <a:endParaRPr lang="de-DE"/>
        </a:p>
      </dgm:t>
    </dgm:pt>
    <dgm:pt modelId="{0A8EF7F2-B843-454B-9D34-A52DD246F590}" type="pres">
      <dgm:prSet presAssocID="{53F44C71-473F-47B8-BA77-FB6045BFA3AF}" presName="text2" presStyleLbl="revTx" presStyleIdx="1" presStyleCnt="4" custScaleX="242884" custLinFactNeighborX="7386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479480B-C31B-4DBB-B40B-4FC01055A927}" type="pres">
      <dgm:prSet presAssocID="{53F44C71-473F-47B8-BA77-FB6045BFA3AF}" presName="line2" presStyleLbl="callout" presStyleIdx="2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  <dgm:pt modelId="{714D33E5-D8D5-4772-84B4-8A76A9D5EAAD}" type="pres">
      <dgm:prSet presAssocID="{53F44C71-473F-47B8-BA77-FB6045BFA3AF}" presName="d2" presStyleLbl="callout" presStyleIdx="3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  <dgm:pt modelId="{06438893-E1A0-4403-84BA-F0224B2C2068}" type="pres">
      <dgm:prSet presAssocID="{F0B96B17-6520-465D-BD1F-EC42C5469A9C}" presName="circle3" presStyleLbl="lnNode1" presStyleIdx="2" presStyleCnt="4"/>
      <dgm:spPr>
        <a:solidFill>
          <a:schemeClr val="bg1"/>
        </a:solidFill>
      </dgm:spPr>
    </dgm:pt>
    <dgm:pt modelId="{02D93D89-A228-48EF-B029-8BE2123A61E9}" type="pres">
      <dgm:prSet presAssocID="{F0B96B17-6520-465D-BD1F-EC42C5469A9C}" presName="text3" presStyleLbl="revTx" presStyleIdx="2" presStyleCnt="4" custScaleX="233008" custLinFactNeighborX="6767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129AC3C-0001-4CDB-887E-54041065EEBF}" type="pres">
      <dgm:prSet presAssocID="{F0B96B17-6520-465D-BD1F-EC42C5469A9C}" presName="line3" presStyleLbl="callout" presStyleIdx="4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  <dgm:pt modelId="{2A65E155-4C74-4E3A-9B3F-99B8BF2FCF57}" type="pres">
      <dgm:prSet presAssocID="{F0B96B17-6520-465D-BD1F-EC42C5469A9C}" presName="d3" presStyleLbl="callout" presStyleIdx="5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  <dgm:pt modelId="{60F3CEF1-5E0A-476D-A6FE-27D2DD0F59DB}" type="pres">
      <dgm:prSet presAssocID="{3EC345E2-0296-4B3E-9B7A-6891E23B3D25}" presName="circle4" presStyleLbl="lnNode1" presStyleIdx="3" presStyleCnt="4"/>
      <dgm:spPr>
        <a:solidFill>
          <a:schemeClr val="accent1"/>
        </a:solidFill>
      </dgm:spPr>
      <dgm:t>
        <a:bodyPr/>
        <a:lstStyle/>
        <a:p>
          <a:endParaRPr lang="de-DE"/>
        </a:p>
      </dgm:t>
    </dgm:pt>
    <dgm:pt modelId="{E5D00A36-1980-440E-925C-3478AA49092B}" type="pres">
      <dgm:prSet presAssocID="{3EC345E2-0296-4B3E-9B7A-6891E23B3D25}" presName="text4" presStyleLbl="revTx" presStyleIdx="3" presStyleCnt="4" custScaleX="251996" custLinFactNeighborX="7638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0A5C36C-B1A4-4F40-935E-98BBC3482C76}" type="pres">
      <dgm:prSet presAssocID="{3EC345E2-0296-4B3E-9B7A-6891E23B3D25}" presName="line4" presStyleLbl="callout" presStyleIdx="6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  <dgm:pt modelId="{F4577F4C-4A2A-4B3C-AD2F-1DCE34E21A3A}" type="pres">
      <dgm:prSet presAssocID="{3EC345E2-0296-4B3E-9B7A-6891E23B3D25}" presName="d4" presStyleLbl="callout" presStyleIdx="7" presStyleCnt="8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de-DE"/>
        </a:p>
      </dgm:t>
    </dgm:pt>
  </dgm:ptLst>
  <dgm:cxnLst>
    <dgm:cxn modelId="{D6EA5AF1-9C7B-4130-91FE-193BD11AACCE}" srcId="{F842D2C8-667B-4AA2-9A93-CD85FD5F33BA}" destId="{53F44C71-473F-47B8-BA77-FB6045BFA3AF}" srcOrd="1" destOrd="0" parTransId="{538A26BA-5E3A-4909-910F-8193AC3A1D89}" sibTransId="{46DAC073-A085-4C5F-B38B-D12FAF5F73E5}"/>
    <dgm:cxn modelId="{B29AABC4-41D5-40A6-B4BC-0DD6D6C95B48}" srcId="{F842D2C8-667B-4AA2-9A93-CD85FD5F33BA}" destId="{F0B96B17-6520-465D-BD1F-EC42C5469A9C}" srcOrd="2" destOrd="0" parTransId="{4C9C4F96-C400-4392-80F7-2DEFC794828A}" sibTransId="{D7B55E64-CC64-49E2-B518-DBD43D5B405B}"/>
    <dgm:cxn modelId="{6A5EB3F4-6287-40E5-84BA-87CE1FF554DD}" type="presOf" srcId="{F842D2C8-667B-4AA2-9A93-CD85FD5F33BA}" destId="{8E536E02-B3AE-452D-82C0-429DDC3A75E5}" srcOrd="0" destOrd="0" presId="urn:microsoft.com/office/officeart/2005/8/layout/target1"/>
    <dgm:cxn modelId="{78DB9DD5-D69A-491E-97B5-B89269B1F7BD}" type="presOf" srcId="{F0B96B17-6520-465D-BD1F-EC42C5469A9C}" destId="{02D93D89-A228-48EF-B029-8BE2123A61E9}" srcOrd="0" destOrd="0" presId="urn:microsoft.com/office/officeart/2005/8/layout/target1"/>
    <dgm:cxn modelId="{C46387CE-0CE8-4999-BF38-227D9E88F5F4}" type="presOf" srcId="{3EC345E2-0296-4B3E-9B7A-6891E23B3D25}" destId="{E5D00A36-1980-440E-925C-3478AA49092B}" srcOrd="0" destOrd="0" presId="urn:microsoft.com/office/officeart/2005/8/layout/target1"/>
    <dgm:cxn modelId="{A25CE382-93B0-431B-BE1B-A5E0418422C9}" srcId="{F842D2C8-667B-4AA2-9A93-CD85FD5F33BA}" destId="{464E332F-CF39-4253-8131-2C4C6D061DFB}" srcOrd="0" destOrd="0" parTransId="{85A9F767-88D0-4D45-AC93-B063F4662005}" sibTransId="{4AD78D3E-B08D-45BD-AF9E-BF8686E29AAD}"/>
    <dgm:cxn modelId="{8D101099-AEE1-40AB-ADBE-23116058EA29}" type="presOf" srcId="{464E332F-CF39-4253-8131-2C4C6D061DFB}" destId="{AED7403B-F1A2-4ECF-90CC-AD85D3F409E3}" srcOrd="0" destOrd="0" presId="urn:microsoft.com/office/officeart/2005/8/layout/target1"/>
    <dgm:cxn modelId="{12BF9047-9DD2-4C48-8488-BDD55A4ED78D}" type="presOf" srcId="{53F44C71-473F-47B8-BA77-FB6045BFA3AF}" destId="{0A8EF7F2-B843-454B-9D34-A52DD246F590}" srcOrd="0" destOrd="0" presId="urn:microsoft.com/office/officeart/2005/8/layout/target1"/>
    <dgm:cxn modelId="{9795BDDE-2E1A-44A5-AF7D-CDA467926DBB}" srcId="{F842D2C8-667B-4AA2-9A93-CD85FD5F33BA}" destId="{3EC345E2-0296-4B3E-9B7A-6891E23B3D25}" srcOrd="3" destOrd="0" parTransId="{FFCC6CB7-51D0-49A4-9181-9D1953A171F0}" sibTransId="{1B8A5B71-B553-41D1-8B37-3F194CB5EDF7}"/>
    <dgm:cxn modelId="{529CCE24-EE8F-4EA4-852E-ADD96A51B779}" type="presParOf" srcId="{8E536E02-B3AE-452D-82C0-429DDC3A75E5}" destId="{62A85429-1844-489B-B478-949E2E957EE8}" srcOrd="0" destOrd="0" presId="urn:microsoft.com/office/officeart/2005/8/layout/target1"/>
    <dgm:cxn modelId="{076EADB8-1147-4488-9318-F4E513480A0F}" type="presParOf" srcId="{8E536E02-B3AE-452D-82C0-429DDC3A75E5}" destId="{AED7403B-F1A2-4ECF-90CC-AD85D3F409E3}" srcOrd="1" destOrd="0" presId="urn:microsoft.com/office/officeart/2005/8/layout/target1"/>
    <dgm:cxn modelId="{2894AAFD-E406-49F4-8982-DA9659C3A772}" type="presParOf" srcId="{8E536E02-B3AE-452D-82C0-429DDC3A75E5}" destId="{352C0B2F-9E6D-4776-BB29-F9C228647B57}" srcOrd="2" destOrd="0" presId="urn:microsoft.com/office/officeart/2005/8/layout/target1"/>
    <dgm:cxn modelId="{B736F59B-BE45-426F-87C0-935C637C8D17}" type="presParOf" srcId="{8E536E02-B3AE-452D-82C0-429DDC3A75E5}" destId="{D6BFD970-073A-4610-81ED-37A2818C495D}" srcOrd="3" destOrd="0" presId="urn:microsoft.com/office/officeart/2005/8/layout/target1"/>
    <dgm:cxn modelId="{CD417359-CCFF-4212-8C8C-9669AAB69F4E}" type="presParOf" srcId="{8E536E02-B3AE-452D-82C0-429DDC3A75E5}" destId="{B4935D9F-8E12-49C6-981F-8F3656A3A75A}" srcOrd="4" destOrd="0" presId="urn:microsoft.com/office/officeart/2005/8/layout/target1"/>
    <dgm:cxn modelId="{3D796A97-CDDF-4755-B4EE-8FE6AEBD5ECC}" type="presParOf" srcId="{8E536E02-B3AE-452D-82C0-429DDC3A75E5}" destId="{0A8EF7F2-B843-454B-9D34-A52DD246F590}" srcOrd="5" destOrd="0" presId="urn:microsoft.com/office/officeart/2005/8/layout/target1"/>
    <dgm:cxn modelId="{DA0B0A31-5C0B-43E6-ACEA-5B948D2E081B}" type="presParOf" srcId="{8E536E02-B3AE-452D-82C0-429DDC3A75E5}" destId="{B479480B-C31B-4DBB-B40B-4FC01055A927}" srcOrd="6" destOrd="0" presId="urn:microsoft.com/office/officeart/2005/8/layout/target1"/>
    <dgm:cxn modelId="{210667D6-AB01-487C-A9AB-8C9920F465CC}" type="presParOf" srcId="{8E536E02-B3AE-452D-82C0-429DDC3A75E5}" destId="{714D33E5-D8D5-4772-84B4-8A76A9D5EAAD}" srcOrd="7" destOrd="0" presId="urn:microsoft.com/office/officeart/2005/8/layout/target1"/>
    <dgm:cxn modelId="{86FF488F-57CB-4A38-B24E-A7D409790485}" type="presParOf" srcId="{8E536E02-B3AE-452D-82C0-429DDC3A75E5}" destId="{06438893-E1A0-4403-84BA-F0224B2C2068}" srcOrd="8" destOrd="0" presId="urn:microsoft.com/office/officeart/2005/8/layout/target1"/>
    <dgm:cxn modelId="{76869869-EB5F-4402-A871-46C7B7E3FBD6}" type="presParOf" srcId="{8E536E02-B3AE-452D-82C0-429DDC3A75E5}" destId="{02D93D89-A228-48EF-B029-8BE2123A61E9}" srcOrd="9" destOrd="0" presId="urn:microsoft.com/office/officeart/2005/8/layout/target1"/>
    <dgm:cxn modelId="{BB834766-8566-4055-9787-234C2B151AF1}" type="presParOf" srcId="{8E536E02-B3AE-452D-82C0-429DDC3A75E5}" destId="{8129AC3C-0001-4CDB-887E-54041065EEBF}" srcOrd="10" destOrd="0" presId="urn:microsoft.com/office/officeart/2005/8/layout/target1"/>
    <dgm:cxn modelId="{FDDD2068-AA91-4415-AAFC-6EFF1D9EE5D2}" type="presParOf" srcId="{8E536E02-B3AE-452D-82C0-429DDC3A75E5}" destId="{2A65E155-4C74-4E3A-9B3F-99B8BF2FCF57}" srcOrd="11" destOrd="0" presId="urn:microsoft.com/office/officeart/2005/8/layout/target1"/>
    <dgm:cxn modelId="{2F0668A3-8995-428B-95E7-0096C80A8E37}" type="presParOf" srcId="{8E536E02-B3AE-452D-82C0-429DDC3A75E5}" destId="{60F3CEF1-5E0A-476D-A6FE-27D2DD0F59DB}" srcOrd="12" destOrd="0" presId="urn:microsoft.com/office/officeart/2005/8/layout/target1"/>
    <dgm:cxn modelId="{DF39C25A-31CB-4285-B5BC-862E06DE04C5}" type="presParOf" srcId="{8E536E02-B3AE-452D-82C0-429DDC3A75E5}" destId="{E5D00A36-1980-440E-925C-3478AA49092B}" srcOrd="13" destOrd="0" presId="urn:microsoft.com/office/officeart/2005/8/layout/target1"/>
    <dgm:cxn modelId="{18B55077-10EE-45CD-8E23-A1F2BBD439B7}" type="presParOf" srcId="{8E536E02-B3AE-452D-82C0-429DDC3A75E5}" destId="{20A5C36C-B1A4-4F40-935E-98BBC3482C76}" srcOrd="14" destOrd="0" presId="urn:microsoft.com/office/officeart/2005/8/layout/target1"/>
    <dgm:cxn modelId="{80C4560F-F423-43AC-A4A4-ED9FD4DAA163}" type="presParOf" srcId="{8E536E02-B3AE-452D-82C0-429DDC3A75E5}" destId="{F4577F4C-4A2A-4B3C-AD2F-1DCE34E21A3A}" srcOrd="15" destOrd="0" presId="urn:microsoft.com/office/officeart/2005/8/layout/targe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16CBB3-4BB5-4F54-99B1-C32ED3E827B4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D96F020D-E986-4496-899A-0D72371E053B}">
      <dgm:prSet phldrT="[Text]"/>
      <dgm:spPr/>
      <dgm:t>
        <a:bodyPr/>
        <a:lstStyle/>
        <a:p>
          <a:r>
            <a:rPr lang="de-DE" smtClean="0"/>
            <a:t>Geschäfts-leitung</a:t>
          </a:r>
          <a:endParaRPr lang="de-DE"/>
        </a:p>
      </dgm:t>
    </dgm:pt>
    <dgm:pt modelId="{0A5E3B5D-D3DA-4321-832C-2FB40E4AC87E}" type="parTrans" cxnId="{FB456172-3AD8-457A-9306-2138CF8F8A68}">
      <dgm:prSet/>
      <dgm:spPr/>
      <dgm:t>
        <a:bodyPr/>
        <a:lstStyle/>
        <a:p>
          <a:endParaRPr lang="de-DE"/>
        </a:p>
      </dgm:t>
    </dgm:pt>
    <dgm:pt modelId="{3FDA94CF-0C10-4872-9302-171AC0CD3E90}" type="sibTrans" cxnId="{FB456172-3AD8-457A-9306-2138CF8F8A68}">
      <dgm:prSet/>
      <dgm:spPr/>
      <dgm:t>
        <a:bodyPr/>
        <a:lstStyle/>
        <a:p>
          <a:endParaRPr lang="de-DE"/>
        </a:p>
      </dgm:t>
    </dgm:pt>
    <dgm:pt modelId="{D39E0ED8-8026-44A5-8630-B25593898C2D}">
      <dgm:prSet phldrT="[Text]"/>
      <dgm:spPr/>
      <dgm:t>
        <a:bodyPr/>
        <a:lstStyle/>
        <a:p>
          <a:r>
            <a:rPr lang="de-DE" smtClean="0"/>
            <a:t>Entwicklung</a:t>
          </a:r>
          <a:endParaRPr lang="de-DE"/>
        </a:p>
      </dgm:t>
    </dgm:pt>
    <dgm:pt modelId="{EAE253EC-0B16-4C45-B8D1-73B1887DFFEB}" type="parTrans" cxnId="{26653A79-6B3B-4BB2-AD07-62E7CE3B800D}">
      <dgm:prSet/>
      <dgm:spPr/>
      <dgm:t>
        <a:bodyPr/>
        <a:lstStyle/>
        <a:p>
          <a:endParaRPr lang="de-DE"/>
        </a:p>
      </dgm:t>
    </dgm:pt>
    <dgm:pt modelId="{E0255684-640E-4153-91E9-EE7BA03FBD20}" type="sibTrans" cxnId="{26653A79-6B3B-4BB2-AD07-62E7CE3B800D}">
      <dgm:prSet/>
      <dgm:spPr/>
      <dgm:t>
        <a:bodyPr/>
        <a:lstStyle/>
        <a:p>
          <a:endParaRPr lang="de-DE"/>
        </a:p>
      </dgm:t>
    </dgm:pt>
    <dgm:pt modelId="{F7ECF5DD-244A-4F6B-ACBA-8D124181D8B2}">
      <dgm:prSet phldrT="[Text]"/>
      <dgm:spPr/>
      <dgm:t>
        <a:bodyPr/>
        <a:lstStyle/>
        <a:p>
          <a:r>
            <a:rPr lang="de-DE" smtClean="0"/>
            <a:t>Produktion</a:t>
          </a:r>
          <a:endParaRPr lang="de-DE"/>
        </a:p>
      </dgm:t>
    </dgm:pt>
    <dgm:pt modelId="{0651D117-BD33-4605-81A1-054EFC97C6C0}" type="parTrans" cxnId="{F96B86D7-66A6-46D4-A80F-C184550CDC30}">
      <dgm:prSet/>
      <dgm:spPr/>
      <dgm:t>
        <a:bodyPr/>
        <a:lstStyle/>
        <a:p>
          <a:endParaRPr lang="de-DE"/>
        </a:p>
      </dgm:t>
    </dgm:pt>
    <dgm:pt modelId="{825E70FB-7BCA-4057-86AE-899B0200201C}" type="sibTrans" cxnId="{F96B86D7-66A6-46D4-A80F-C184550CDC30}">
      <dgm:prSet/>
      <dgm:spPr/>
      <dgm:t>
        <a:bodyPr/>
        <a:lstStyle/>
        <a:p>
          <a:endParaRPr lang="de-DE"/>
        </a:p>
      </dgm:t>
    </dgm:pt>
    <dgm:pt modelId="{D2DB2EFA-34E3-46BA-B076-69CE0113AF12}">
      <dgm:prSet/>
      <dgm:spPr/>
      <dgm:t>
        <a:bodyPr/>
        <a:lstStyle/>
        <a:p>
          <a:r>
            <a:rPr lang="de-DE" smtClean="0"/>
            <a:t>Vertrieb</a:t>
          </a:r>
          <a:endParaRPr lang="de-DE"/>
        </a:p>
      </dgm:t>
    </dgm:pt>
    <dgm:pt modelId="{E75F6543-0DE1-4F8A-B893-9678360A66D1}" type="parTrans" cxnId="{99B97745-0D1B-4152-BF48-9E47D38FD819}">
      <dgm:prSet/>
      <dgm:spPr/>
      <dgm:t>
        <a:bodyPr/>
        <a:lstStyle/>
        <a:p>
          <a:endParaRPr lang="de-DE"/>
        </a:p>
      </dgm:t>
    </dgm:pt>
    <dgm:pt modelId="{140BFD71-F000-40EB-802D-78ADCFC85E0B}" type="sibTrans" cxnId="{99B97745-0D1B-4152-BF48-9E47D38FD819}">
      <dgm:prSet/>
      <dgm:spPr/>
      <dgm:t>
        <a:bodyPr/>
        <a:lstStyle/>
        <a:p>
          <a:endParaRPr lang="de-DE"/>
        </a:p>
      </dgm:t>
    </dgm:pt>
    <dgm:pt modelId="{9D93877D-6D75-4423-9D93-64064328A89C}">
      <dgm:prSet/>
      <dgm:spPr/>
      <dgm:t>
        <a:bodyPr/>
        <a:lstStyle/>
        <a:p>
          <a:r>
            <a:rPr lang="de-DE" smtClean="0"/>
            <a:t>Verwaltung</a:t>
          </a:r>
          <a:endParaRPr lang="de-DE"/>
        </a:p>
      </dgm:t>
    </dgm:pt>
    <dgm:pt modelId="{4F578939-7EB6-46AB-9536-6DF7A5E04EAF}" type="parTrans" cxnId="{DAC415DF-5F29-4543-B83A-09911342BBAD}">
      <dgm:prSet/>
      <dgm:spPr/>
      <dgm:t>
        <a:bodyPr/>
        <a:lstStyle/>
        <a:p>
          <a:endParaRPr lang="de-DE"/>
        </a:p>
      </dgm:t>
    </dgm:pt>
    <dgm:pt modelId="{C0A52EE8-3650-443D-A8EA-95E35EA1719D}" type="sibTrans" cxnId="{DAC415DF-5F29-4543-B83A-09911342BBAD}">
      <dgm:prSet/>
      <dgm:spPr/>
      <dgm:t>
        <a:bodyPr/>
        <a:lstStyle/>
        <a:p>
          <a:endParaRPr lang="de-DE"/>
        </a:p>
      </dgm:t>
    </dgm:pt>
    <dgm:pt modelId="{D08A8953-6DEB-4F31-BCFF-D75E241AF5FD}" type="pres">
      <dgm:prSet presAssocID="{2016CBB3-4BB5-4F54-99B1-C32ED3E827B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F4687C19-7648-4EF9-880E-385847881F87}" type="pres">
      <dgm:prSet presAssocID="{D96F020D-E986-4496-899A-0D72371E053B}" presName="hierRoot1" presStyleCnt="0"/>
      <dgm:spPr/>
    </dgm:pt>
    <dgm:pt modelId="{80D38699-D79C-4D06-8A07-E249AE3DD2C2}" type="pres">
      <dgm:prSet presAssocID="{D96F020D-E986-4496-899A-0D72371E053B}" presName="composite" presStyleCnt="0"/>
      <dgm:spPr/>
    </dgm:pt>
    <dgm:pt modelId="{387B6A6E-CCB2-44A1-BC78-8E44C500F8EC}" type="pres">
      <dgm:prSet presAssocID="{D96F020D-E986-4496-899A-0D72371E053B}" presName="background" presStyleLbl="node0" presStyleIdx="0" presStyleCnt="1"/>
      <dgm:spPr/>
    </dgm:pt>
    <dgm:pt modelId="{FBD2A7E3-0167-4963-A23B-05E7225D5205}" type="pres">
      <dgm:prSet presAssocID="{D96F020D-E986-4496-899A-0D72371E053B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4E254DA-9F0D-4D54-8668-2AF8721AB4F5}" type="pres">
      <dgm:prSet presAssocID="{D96F020D-E986-4496-899A-0D72371E053B}" presName="hierChild2" presStyleCnt="0"/>
      <dgm:spPr/>
    </dgm:pt>
    <dgm:pt modelId="{4AE2E2AC-D0BB-4F91-91EF-032B9B368659}" type="pres">
      <dgm:prSet presAssocID="{EAE253EC-0B16-4C45-B8D1-73B1887DFFEB}" presName="Name10" presStyleLbl="parChTrans1D2" presStyleIdx="0" presStyleCnt="4"/>
      <dgm:spPr/>
      <dgm:t>
        <a:bodyPr/>
        <a:lstStyle/>
        <a:p>
          <a:endParaRPr lang="de-DE"/>
        </a:p>
      </dgm:t>
    </dgm:pt>
    <dgm:pt modelId="{EAC097E0-BD7D-443C-A233-07F2BA4E46A8}" type="pres">
      <dgm:prSet presAssocID="{D39E0ED8-8026-44A5-8630-B25593898C2D}" presName="hierRoot2" presStyleCnt="0"/>
      <dgm:spPr/>
    </dgm:pt>
    <dgm:pt modelId="{80A47E64-4332-4922-9105-7B570D2AF8E2}" type="pres">
      <dgm:prSet presAssocID="{D39E0ED8-8026-44A5-8630-B25593898C2D}" presName="composite2" presStyleCnt="0"/>
      <dgm:spPr/>
    </dgm:pt>
    <dgm:pt modelId="{CFE9887E-EAE0-487C-9A46-1103761B31C6}" type="pres">
      <dgm:prSet presAssocID="{D39E0ED8-8026-44A5-8630-B25593898C2D}" presName="background2" presStyleLbl="node2" presStyleIdx="0" presStyleCnt="4"/>
      <dgm:spPr/>
    </dgm:pt>
    <dgm:pt modelId="{B917ABFB-12F8-4802-83E4-BC8D8088133E}" type="pres">
      <dgm:prSet presAssocID="{D39E0ED8-8026-44A5-8630-B25593898C2D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9E0A0D6C-AABB-450F-B9F0-9D7395A31A18}" type="pres">
      <dgm:prSet presAssocID="{D39E0ED8-8026-44A5-8630-B25593898C2D}" presName="hierChild3" presStyleCnt="0"/>
      <dgm:spPr/>
    </dgm:pt>
    <dgm:pt modelId="{65E5922B-7703-4026-AD2F-5F0D03A0FE02}" type="pres">
      <dgm:prSet presAssocID="{0651D117-BD33-4605-81A1-054EFC97C6C0}" presName="Name10" presStyleLbl="parChTrans1D2" presStyleIdx="1" presStyleCnt="4"/>
      <dgm:spPr/>
      <dgm:t>
        <a:bodyPr/>
        <a:lstStyle/>
        <a:p>
          <a:endParaRPr lang="de-DE"/>
        </a:p>
      </dgm:t>
    </dgm:pt>
    <dgm:pt modelId="{142C5DA4-6F70-4F09-A8B8-A6DE831B54E4}" type="pres">
      <dgm:prSet presAssocID="{F7ECF5DD-244A-4F6B-ACBA-8D124181D8B2}" presName="hierRoot2" presStyleCnt="0"/>
      <dgm:spPr/>
    </dgm:pt>
    <dgm:pt modelId="{38A12A7D-9CFC-4FEE-886B-F7FE826F5EFC}" type="pres">
      <dgm:prSet presAssocID="{F7ECF5DD-244A-4F6B-ACBA-8D124181D8B2}" presName="composite2" presStyleCnt="0"/>
      <dgm:spPr/>
    </dgm:pt>
    <dgm:pt modelId="{77F8C36F-BB25-4F62-9301-62BEF0569F8C}" type="pres">
      <dgm:prSet presAssocID="{F7ECF5DD-244A-4F6B-ACBA-8D124181D8B2}" presName="background2" presStyleLbl="node2" presStyleIdx="1" presStyleCnt="4"/>
      <dgm:spPr/>
    </dgm:pt>
    <dgm:pt modelId="{01DC9CFC-6304-493F-B0E9-8E83786DF1E4}" type="pres">
      <dgm:prSet presAssocID="{F7ECF5DD-244A-4F6B-ACBA-8D124181D8B2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6DC82D4-3555-4223-A12D-B6E516E73F08}" type="pres">
      <dgm:prSet presAssocID="{F7ECF5DD-244A-4F6B-ACBA-8D124181D8B2}" presName="hierChild3" presStyleCnt="0"/>
      <dgm:spPr/>
    </dgm:pt>
    <dgm:pt modelId="{EA7D23C6-5144-44C5-9561-7CD703CADE6B}" type="pres">
      <dgm:prSet presAssocID="{E75F6543-0DE1-4F8A-B893-9678360A66D1}" presName="Name10" presStyleLbl="parChTrans1D2" presStyleIdx="2" presStyleCnt="4"/>
      <dgm:spPr/>
      <dgm:t>
        <a:bodyPr/>
        <a:lstStyle/>
        <a:p>
          <a:endParaRPr lang="de-DE"/>
        </a:p>
      </dgm:t>
    </dgm:pt>
    <dgm:pt modelId="{4D4CB2FB-46E0-4A77-8DBB-3E0990B47E7D}" type="pres">
      <dgm:prSet presAssocID="{D2DB2EFA-34E3-46BA-B076-69CE0113AF12}" presName="hierRoot2" presStyleCnt="0"/>
      <dgm:spPr/>
    </dgm:pt>
    <dgm:pt modelId="{0D06C5D2-0915-43A1-A644-966F7ADCC1DA}" type="pres">
      <dgm:prSet presAssocID="{D2DB2EFA-34E3-46BA-B076-69CE0113AF12}" presName="composite2" presStyleCnt="0"/>
      <dgm:spPr/>
    </dgm:pt>
    <dgm:pt modelId="{0F58A3C6-A360-4E27-BD14-0C997AE7B0A4}" type="pres">
      <dgm:prSet presAssocID="{D2DB2EFA-34E3-46BA-B076-69CE0113AF12}" presName="background2" presStyleLbl="node2" presStyleIdx="2" presStyleCnt="4"/>
      <dgm:spPr/>
    </dgm:pt>
    <dgm:pt modelId="{2CEF6D90-C97F-4132-9E2D-D1306B45C8F7}" type="pres">
      <dgm:prSet presAssocID="{D2DB2EFA-34E3-46BA-B076-69CE0113AF12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1983DC02-C94A-492E-9AF8-0342520D5B56}" type="pres">
      <dgm:prSet presAssocID="{D2DB2EFA-34E3-46BA-B076-69CE0113AF12}" presName="hierChild3" presStyleCnt="0"/>
      <dgm:spPr/>
    </dgm:pt>
    <dgm:pt modelId="{19DA96BD-1CB3-4FA5-BF0B-5D618B951DDA}" type="pres">
      <dgm:prSet presAssocID="{4F578939-7EB6-46AB-9536-6DF7A5E04EAF}" presName="Name10" presStyleLbl="parChTrans1D2" presStyleIdx="3" presStyleCnt="4"/>
      <dgm:spPr/>
      <dgm:t>
        <a:bodyPr/>
        <a:lstStyle/>
        <a:p>
          <a:endParaRPr lang="de-DE"/>
        </a:p>
      </dgm:t>
    </dgm:pt>
    <dgm:pt modelId="{88547449-B315-47A7-9C70-FF72908E164C}" type="pres">
      <dgm:prSet presAssocID="{9D93877D-6D75-4423-9D93-64064328A89C}" presName="hierRoot2" presStyleCnt="0"/>
      <dgm:spPr/>
    </dgm:pt>
    <dgm:pt modelId="{10D2446C-BBA6-421D-888A-E31164ABC514}" type="pres">
      <dgm:prSet presAssocID="{9D93877D-6D75-4423-9D93-64064328A89C}" presName="composite2" presStyleCnt="0"/>
      <dgm:spPr/>
    </dgm:pt>
    <dgm:pt modelId="{07C95ADA-5022-47C7-BC3A-B189B43E3285}" type="pres">
      <dgm:prSet presAssocID="{9D93877D-6D75-4423-9D93-64064328A89C}" presName="background2" presStyleLbl="node2" presStyleIdx="3" presStyleCnt="4"/>
      <dgm:spPr/>
    </dgm:pt>
    <dgm:pt modelId="{FA8514FF-738A-4C00-A5CE-7EBC5CB6B675}" type="pres">
      <dgm:prSet presAssocID="{9D93877D-6D75-4423-9D93-64064328A89C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FF0A4BF-CF82-4961-BA39-431C38D648C4}" type="pres">
      <dgm:prSet presAssocID="{9D93877D-6D75-4423-9D93-64064328A89C}" presName="hierChild3" presStyleCnt="0"/>
      <dgm:spPr/>
    </dgm:pt>
  </dgm:ptLst>
  <dgm:cxnLst>
    <dgm:cxn modelId="{F96B86D7-66A6-46D4-A80F-C184550CDC30}" srcId="{D96F020D-E986-4496-899A-0D72371E053B}" destId="{F7ECF5DD-244A-4F6B-ACBA-8D124181D8B2}" srcOrd="1" destOrd="0" parTransId="{0651D117-BD33-4605-81A1-054EFC97C6C0}" sibTransId="{825E70FB-7BCA-4057-86AE-899B0200201C}"/>
    <dgm:cxn modelId="{83050A38-9B4E-464D-B8B1-C839F63D7C5C}" type="presOf" srcId="{D39E0ED8-8026-44A5-8630-B25593898C2D}" destId="{B917ABFB-12F8-4802-83E4-BC8D8088133E}" srcOrd="0" destOrd="0" presId="urn:microsoft.com/office/officeart/2005/8/layout/hierarchy1"/>
    <dgm:cxn modelId="{D96A4798-CA3F-453D-ABAF-55940EC329FA}" type="presOf" srcId="{E75F6543-0DE1-4F8A-B893-9678360A66D1}" destId="{EA7D23C6-5144-44C5-9561-7CD703CADE6B}" srcOrd="0" destOrd="0" presId="urn:microsoft.com/office/officeart/2005/8/layout/hierarchy1"/>
    <dgm:cxn modelId="{7347D533-45AC-4F58-9B2E-1D074A381E7D}" type="presOf" srcId="{F7ECF5DD-244A-4F6B-ACBA-8D124181D8B2}" destId="{01DC9CFC-6304-493F-B0E9-8E83786DF1E4}" srcOrd="0" destOrd="0" presId="urn:microsoft.com/office/officeart/2005/8/layout/hierarchy1"/>
    <dgm:cxn modelId="{26653A79-6B3B-4BB2-AD07-62E7CE3B800D}" srcId="{D96F020D-E986-4496-899A-0D72371E053B}" destId="{D39E0ED8-8026-44A5-8630-B25593898C2D}" srcOrd="0" destOrd="0" parTransId="{EAE253EC-0B16-4C45-B8D1-73B1887DFFEB}" sibTransId="{E0255684-640E-4153-91E9-EE7BA03FBD20}"/>
    <dgm:cxn modelId="{6C076099-4983-424D-98BE-F9A1AC944F99}" type="presOf" srcId="{9D93877D-6D75-4423-9D93-64064328A89C}" destId="{FA8514FF-738A-4C00-A5CE-7EBC5CB6B675}" srcOrd="0" destOrd="0" presId="urn:microsoft.com/office/officeart/2005/8/layout/hierarchy1"/>
    <dgm:cxn modelId="{4EC31813-C1F2-4E5F-8646-B3F255491F0D}" type="presOf" srcId="{EAE253EC-0B16-4C45-B8D1-73B1887DFFEB}" destId="{4AE2E2AC-D0BB-4F91-91EF-032B9B368659}" srcOrd="0" destOrd="0" presId="urn:microsoft.com/office/officeart/2005/8/layout/hierarchy1"/>
    <dgm:cxn modelId="{6C2830F7-D423-4EE6-BAD8-35909BCF2EE4}" type="presOf" srcId="{2016CBB3-4BB5-4F54-99B1-C32ED3E827B4}" destId="{D08A8953-6DEB-4F31-BCFF-D75E241AF5FD}" srcOrd="0" destOrd="0" presId="urn:microsoft.com/office/officeart/2005/8/layout/hierarchy1"/>
    <dgm:cxn modelId="{99B97745-0D1B-4152-BF48-9E47D38FD819}" srcId="{D96F020D-E986-4496-899A-0D72371E053B}" destId="{D2DB2EFA-34E3-46BA-B076-69CE0113AF12}" srcOrd="2" destOrd="0" parTransId="{E75F6543-0DE1-4F8A-B893-9678360A66D1}" sibTransId="{140BFD71-F000-40EB-802D-78ADCFC85E0B}"/>
    <dgm:cxn modelId="{7DBBED51-A15F-46BD-929D-AE81E7A4F44F}" type="presOf" srcId="{4F578939-7EB6-46AB-9536-6DF7A5E04EAF}" destId="{19DA96BD-1CB3-4FA5-BF0B-5D618B951DDA}" srcOrd="0" destOrd="0" presId="urn:microsoft.com/office/officeart/2005/8/layout/hierarchy1"/>
    <dgm:cxn modelId="{DAC415DF-5F29-4543-B83A-09911342BBAD}" srcId="{D96F020D-E986-4496-899A-0D72371E053B}" destId="{9D93877D-6D75-4423-9D93-64064328A89C}" srcOrd="3" destOrd="0" parTransId="{4F578939-7EB6-46AB-9536-6DF7A5E04EAF}" sibTransId="{C0A52EE8-3650-443D-A8EA-95E35EA1719D}"/>
    <dgm:cxn modelId="{FB456172-3AD8-457A-9306-2138CF8F8A68}" srcId="{2016CBB3-4BB5-4F54-99B1-C32ED3E827B4}" destId="{D96F020D-E986-4496-899A-0D72371E053B}" srcOrd="0" destOrd="0" parTransId="{0A5E3B5D-D3DA-4321-832C-2FB40E4AC87E}" sibTransId="{3FDA94CF-0C10-4872-9302-171AC0CD3E90}"/>
    <dgm:cxn modelId="{3540205C-9724-4CAF-B2EC-6BDB7A97DE14}" type="presOf" srcId="{D96F020D-E986-4496-899A-0D72371E053B}" destId="{FBD2A7E3-0167-4963-A23B-05E7225D5205}" srcOrd="0" destOrd="0" presId="urn:microsoft.com/office/officeart/2005/8/layout/hierarchy1"/>
    <dgm:cxn modelId="{F9109091-ABF9-4371-9460-24B3156C273D}" type="presOf" srcId="{D2DB2EFA-34E3-46BA-B076-69CE0113AF12}" destId="{2CEF6D90-C97F-4132-9E2D-D1306B45C8F7}" srcOrd="0" destOrd="0" presId="urn:microsoft.com/office/officeart/2005/8/layout/hierarchy1"/>
    <dgm:cxn modelId="{086CE3CE-25FB-4FDE-8C4D-901A15A14921}" type="presOf" srcId="{0651D117-BD33-4605-81A1-054EFC97C6C0}" destId="{65E5922B-7703-4026-AD2F-5F0D03A0FE02}" srcOrd="0" destOrd="0" presId="urn:microsoft.com/office/officeart/2005/8/layout/hierarchy1"/>
    <dgm:cxn modelId="{670F7C6D-DFBF-4E8C-B9FD-31DC15415F8F}" type="presParOf" srcId="{D08A8953-6DEB-4F31-BCFF-D75E241AF5FD}" destId="{F4687C19-7648-4EF9-880E-385847881F87}" srcOrd="0" destOrd="0" presId="urn:microsoft.com/office/officeart/2005/8/layout/hierarchy1"/>
    <dgm:cxn modelId="{3AC83EC4-9283-4E77-B87D-B1BEADFE4E2C}" type="presParOf" srcId="{F4687C19-7648-4EF9-880E-385847881F87}" destId="{80D38699-D79C-4D06-8A07-E249AE3DD2C2}" srcOrd="0" destOrd="0" presId="urn:microsoft.com/office/officeart/2005/8/layout/hierarchy1"/>
    <dgm:cxn modelId="{8ADD1288-0CF5-4AC1-AEB5-3FFB473D7C93}" type="presParOf" srcId="{80D38699-D79C-4D06-8A07-E249AE3DD2C2}" destId="{387B6A6E-CCB2-44A1-BC78-8E44C500F8EC}" srcOrd="0" destOrd="0" presId="urn:microsoft.com/office/officeart/2005/8/layout/hierarchy1"/>
    <dgm:cxn modelId="{9D5486D9-8C8A-441F-A064-B956A9CD3BB7}" type="presParOf" srcId="{80D38699-D79C-4D06-8A07-E249AE3DD2C2}" destId="{FBD2A7E3-0167-4963-A23B-05E7225D5205}" srcOrd="1" destOrd="0" presId="urn:microsoft.com/office/officeart/2005/8/layout/hierarchy1"/>
    <dgm:cxn modelId="{C19AE2D4-D9C5-4B42-AABF-8A092B3DBF1C}" type="presParOf" srcId="{F4687C19-7648-4EF9-880E-385847881F87}" destId="{64E254DA-9F0D-4D54-8668-2AF8721AB4F5}" srcOrd="1" destOrd="0" presId="urn:microsoft.com/office/officeart/2005/8/layout/hierarchy1"/>
    <dgm:cxn modelId="{3BF5E4E8-D2B0-4B11-B790-84AC6BD11A02}" type="presParOf" srcId="{64E254DA-9F0D-4D54-8668-2AF8721AB4F5}" destId="{4AE2E2AC-D0BB-4F91-91EF-032B9B368659}" srcOrd="0" destOrd="0" presId="urn:microsoft.com/office/officeart/2005/8/layout/hierarchy1"/>
    <dgm:cxn modelId="{8A1B5E00-7880-429D-A657-D78CF9034DE0}" type="presParOf" srcId="{64E254DA-9F0D-4D54-8668-2AF8721AB4F5}" destId="{EAC097E0-BD7D-443C-A233-07F2BA4E46A8}" srcOrd="1" destOrd="0" presId="urn:microsoft.com/office/officeart/2005/8/layout/hierarchy1"/>
    <dgm:cxn modelId="{827A18A6-1EAC-49C0-8CBC-C8141B093403}" type="presParOf" srcId="{EAC097E0-BD7D-443C-A233-07F2BA4E46A8}" destId="{80A47E64-4332-4922-9105-7B570D2AF8E2}" srcOrd="0" destOrd="0" presId="urn:microsoft.com/office/officeart/2005/8/layout/hierarchy1"/>
    <dgm:cxn modelId="{4CCE5DAA-C4EF-4223-8A61-B8BBC7801C70}" type="presParOf" srcId="{80A47E64-4332-4922-9105-7B570D2AF8E2}" destId="{CFE9887E-EAE0-487C-9A46-1103761B31C6}" srcOrd="0" destOrd="0" presId="urn:microsoft.com/office/officeart/2005/8/layout/hierarchy1"/>
    <dgm:cxn modelId="{DAE1AEA1-EE9F-4191-A038-8FD2FC27C9C8}" type="presParOf" srcId="{80A47E64-4332-4922-9105-7B570D2AF8E2}" destId="{B917ABFB-12F8-4802-83E4-BC8D8088133E}" srcOrd="1" destOrd="0" presId="urn:microsoft.com/office/officeart/2005/8/layout/hierarchy1"/>
    <dgm:cxn modelId="{3158BB04-1EA5-49D3-B9DC-BB0CA3CA4217}" type="presParOf" srcId="{EAC097E0-BD7D-443C-A233-07F2BA4E46A8}" destId="{9E0A0D6C-AABB-450F-B9F0-9D7395A31A18}" srcOrd="1" destOrd="0" presId="urn:microsoft.com/office/officeart/2005/8/layout/hierarchy1"/>
    <dgm:cxn modelId="{47EC643A-260C-4F88-ADBF-AEE4FDD87D5A}" type="presParOf" srcId="{64E254DA-9F0D-4D54-8668-2AF8721AB4F5}" destId="{65E5922B-7703-4026-AD2F-5F0D03A0FE02}" srcOrd="2" destOrd="0" presId="urn:microsoft.com/office/officeart/2005/8/layout/hierarchy1"/>
    <dgm:cxn modelId="{037C2F7C-5F3D-4A3A-9764-3CD5AEC80EE5}" type="presParOf" srcId="{64E254DA-9F0D-4D54-8668-2AF8721AB4F5}" destId="{142C5DA4-6F70-4F09-A8B8-A6DE831B54E4}" srcOrd="3" destOrd="0" presId="urn:microsoft.com/office/officeart/2005/8/layout/hierarchy1"/>
    <dgm:cxn modelId="{AC4724AE-2024-4D70-A5FB-BFC6FA7AF20E}" type="presParOf" srcId="{142C5DA4-6F70-4F09-A8B8-A6DE831B54E4}" destId="{38A12A7D-9CFC-4FEE-886B-F7FE826F5EFC}" srcOrd="0" destOrd="0" presId="urn:microsoft.com/office/officeart/2005/8/layout/hierarchy1"/>
    <dgm:cxn modelId="{9069998D-BFB8-4F74-855A-2B4460A8B0A2}" type="presParOf" srcId="{38A12A7D-9CFC-4FEE-886B-F7FE826F5EFC}" destId="{77F8C36F-BB25-4F62-9301-62BEF0569F8C}" srcOrd="0" destOrd="0" presId="urn:microsoft.com/office/officeart/2005/8/layout/hierarchy1"/>
    <dgm:cxn modelId="{564CA2DF-FD0A-44ED-9AE8-5ABFF122C7B6}" type="presParOf" srcId="{38A12A7D-9CFC-4FEE-886B-F7FE826F5EFC}" destId="{01DC9CFC-6304-493F-B0E9-8E83786DF1E4}" srcOrd="1" destOrd="0" presId="urn:microsoft.com/office/officeart/2005/8/layout/hierarchy1"/>
    <dgm:cxn modelId="{EC1A059D-F74A-4369-8347-F0C20851CFCA}" type="presParOf" srcId="{142C5DA4-6F70-4F09-A8B8-A6DE831B54E4}" destId="{36DC82D4-3555-4223-A12D-B6E516E73F08}" srcOrd="1" destOrd="0" presId="urn:microsoft.com/office/officeart/2005/8/layout/hierarchy1"/>
    <dgm:cxn modelId="{9CD9FDBB-9148-4E20-8D29-4D08228B9DD9}" type="presParOf" srcId="{64E254DA-9F0D-4D54-8668-2AF8721AB4F5}" destId="{EA7D23C6-5144-44C5-9561-7CD703CADE6B}" srcOrd="4" destOrd="0" presId="urn:microsoft.com/office/officeart/2005/8/layout/hierarchy1"/>
    <dgm:cxn modelId="{62C22B98-F191-43B1-A519-9CE4A75FDF40}" type="presParOf" srcId="{64E254DA-9F0D-4D54-8668-2AF8721AB4F5}" destId="{4D4CB2FB-46E0-4A77-8DBB-3E0990B47E7D}" srcOrd="5" destOrd="0" presId="urn:microsoft.com/office/officeart/2005/8/layout/hierarchy1"/>
    <dgm:cxn modelId="{52136C0E-A43D-4A0D-9D34-8BEDAFAA0578}" type="presParOf" srcId="{4D4CB2FB-46E0-4A77-8DBB-3E0990B47E7D}" destId="{0D06C5D2-0915-43A1-A644-966F7ADCC1DA}" srcOrd="0" destOrd="0" presId="urn:microsoft.com/office/officeart/2005/8/layout/hierarchy1"/>
    <dgm:cxn modelId="{B29F7E49-F398-4540-85DE-E6895312570D}" type="presParOf" srcId="{0D06C5D2-0915-43A1-A644-966F7ADCC1DA}" destId="{0F58A3C6-A360-4E27-BD14-0C997AE7B0A4}" srcOrd="0" destOrd="0" presId="urn:microsoft.com/office/officeart/2005/8/layout/hierarchy1"/>
    <dgm:cxn modelId="{B8DF73E3-0583-42DB-A809-1134D4C42A49}" type="presParOf" srcId="{0D06C5D2-0915-43A1-A644-966F7ADCC1DA}" destId="{2CEF6D90-C97F-4132-9E2D-D1306B45C8F7}" srcOrd="1" destOrd="0" presId="urn:microsoft.com/office/officeart/2005/8/layout/hierarchy1"/>
    <dgm:cxn modelId="{C617A2DC-3502-467B-A911-8A5313FA130E}" type="presParOf" srcId="{4D4CB2FB-46E0-4A77-8DBB-3E0990B47E7D}" destId="{1983DC02-C94A-492E-9AF8-0342520D5B56}" srcOrd="1" destOrd="0" presId="urn:microsoft.com/office/officeart/2005/8/layout/hierarchy1"/>
    <dgm:cxn modelId="{2D0C88EC-CE0B-4AC9-8E8D-2D9888A8BBDE}" type="presParOf" srcId="{64E254DA-9F0D-4D54-8668-2AF8721AB4F5}" destId="{19DA96BD-1CB3-4FA5-BF0B-5D618B951DDA}" srcOrd="6" destOrd="0" presId="urn:microsoft.com/office/officeart/2005/8/layout/hierarchy1"/>
    <dgm:cxn modelId="{25AA3AA3-0DC0-4782-A47A-F4B85D758266}" type="presParOf" srcId="{64E254DA-9F0D-4D54-8668-2AF8721AB4F5}" destId="{88547449-B315-47A7-9C70-FF72908E164C}" srcOrd="7" destOrd="0" presId="urn:microsoft.com/office/officeart/2005/8/layout/hierarchy1"/>
    <dgm:cxn modelId="{9A5FF33A-986D-4834-A053-2D685CC7D953}" type="presParOf" srcId="{88547449-B315-47A7-9C70-FF72908E164C}" destId="{10D2446C-BBA6-421D-888A-E31164ABC514}" srcOrd="0" destOrd="0" presId="urn:microsoft.com/office/officeart/2005/8/layout/hierarchy1"/>
    <dgm:cxn modelId="{B5F5A5FF-A35C-4BAB-BBDB-25D1C911324B}" type="presParOf" srcId="{10D2446C-BBA6-421D-888A-E31164ABC514}" destId="{07C95ADA-5022-47C7-BC3A-B189B43E3285}" srcOrd="0" destOrd="0" presId="urn:microsoft.com/office/officeart/2005/8/layout/hierarchy1"/>
    <dgm:cxn modelId="{064F603C-CEA4-4F1A-A995-65B78441A949}" type="presParOf" srcId="{10D2446C-BBA6-421D-888A-E31164ABC514}" destId="{FA8514FF-738A-4C00-A5CE-7EBC5CB6B675}" srcOrd="1" destOrd="0" presId="urn:microsoft.com/office/officeart/2005/8/layout/hierarchy1"/>
    <dgm:cxn modelId="{B16EFE0A-54D5-4148-8428-AFB0899DED70}" type="presParOf" srcId="{88547449-B315-47A7-9C70-FF72908E164C}" destId="{3FF0A4BF-CF82-4961-BA39-431C38D648C4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Simple 1"/>
  <dgm:desc val="Simple 1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3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B5E21-3DBC-4B8C-9C09-413F04ADD45F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D1B5F-147C-430A-A698-A0F2F8662B0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614364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247092" cy="1285884"/>
          </a:xfrm>
        </p:spPr>
        <p:txBody>
          <a:bodyPr anchor="b" anchorCtr="0">
            <a:no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14752"/>
            <a:ext cx="8247092" cy="823906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_eingerüc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668" y="2000240"/>
            <a:ext cx="7615262" cy="412592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7088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0467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632326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595118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39750" y="2492375"/>
            <a:ext cx="8135938" cy="3600450"/>
          </a:xfrm>
          <a:noFill/>
          <a:ln>
            <a:noFill/>
          </a:ln>
          <a:effectLst>
            <a:outerShdw blurRad="101600" dist="38100" dir="5400000" sx="101000" sy="101000" algn="t" rotWithShape="0">
              <a:prstClr val="black">
                <a:alpha val="3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>
            <a:lvl1pPr marL="0" algn="ctr" defTabSz="914400" rtl="0" eaLnBrk="1" latinLnBrk="0" hangingPunct="1">
              <a:buNone/>
              <a:defRPr lang="de-DE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3768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Kapitel 3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2396" y="6495373"/>
            <a:ext cx="1114404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5" r:id="rId5"/>
    <p:sldLayoutId id="2147483654" r:id="rId6"/>
    <p:sldLayoutId id="2147483656" r:id="rId7"/>
  </p:sldLayoutIdLst>
  <p:transition>
    <p:wipe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42900" algn="l" defTabSz="914400" rtl="0" eaLnBrk="1" latinLnBrk="0" hangingPunct="1">
        <a:spcBef>
          <a:spcPts val="800"/>
        </a:spcBef>
        <a:buClr>
          <a:schemeClr val="tx2"/>
        </a:buClr>
        <a:buFont typeface="Symbol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0000" indent="-269875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180975" algn="l" defTabSz="914400" rtl="0" eaLnBrk="1" latinLnBrk="0" hangingPunct="1">
        <a:spcBef>
          <a:spcPct val="20000"/>
        </a:spcBef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mtClean="0"/>
              <a:t>Gelungene Schaubilder </a:t>
            </a:r>
            <a:br>
              <a:rPr lang="de-DE" smtClean="0"/>
            </a:br>
            <a:r>
              <a:rPr lang="de-DE" smtClean="0"/>
              <a:t>im Handumdrehen</a:t>
            </a:r>
            <a:endParaRPr lang="de-DE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Kapitel 3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Umsatz steigern</a:t>
            </a:r>
          </a:p>
          <a:p>
            <a:r>
              <a:rPr lang="de-DE" dirty="0" smtClean="0"/>
              <a:t>Sortiment erweitern</a:t>
            </a:r>
          </a:p>
          <a:p>
            <a:r>
              <a:rPr lang="de-DE" dirty="0" smtClean="0"/>
              <a:t>Produkt Y ersetzen</a:t>
            </a:r>
          </a:p>
          <a:p>
            <a:r>
              <a:rPr lang="de-DE" dirty="0" smtClean="0"/>
              <a:t>Marktanteil ausbauen</a:t>
            </a:r>
            <a:endParaRPr lang="de-DE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Ziele als Aufzählung</a:t>
            </a:r>
            <a:endParaRPr lang="de-DE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Ziele für das </a:t>
            </a:r>
            <a:r>
              <a:rPr lang="de-DE" smtClean="0"/>
              <a:t>nächste Geschäftsjahr</a:t>
            </a:r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Inhaltsplatzhalter 10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Nach der Konvertierung in SmartArt</a:t>
            </a:r>
            <a:endParaRPr lang="de-DE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Ziele für das </a:t>
            </a:r>
            <a:r>
              <a:rPr lang="de-DE" smtClean="0"/>
              <a:t>nächste Geschäftsjahr</a:t>
            </a:r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Inhaltsplatzhalter 10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Die fertige Lösung</a:t>
            </a:r>
            <a:endParaRPr lang="de-DE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Ziele für das nächste Jahr</a:t>
            </a:r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Inhaltsplatzhalter 7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Organisationsstruktur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3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ld4Bil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110</Words>
  <Application>Microsoft Office PowerPoint</Application>
  <PresentationFormat>Bildschirmpräsentation (4:3)</PresentationFormat>
  <Paragraphs>44</Paragraphs>
  <Slides>5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Bild4Bild</vt:lpstr>
      <vt:lpstr>Gelungene Schaubilder  im Handumdrehen</vt:lpstr>
      <vt:lpstr>Ziele für das nächste Geschäftsjahr</vt:lpstr>
      <vt:lpstr>Ziele für das nächste Geschäftsjahr</vt:lpstr>
      <vt:lpstr>Ziele für das nächste Jahr</vt:lpstr>
      <vt:lpstr>Organisationsstruktur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Schaubilder im Handumdrehen</dc:title>
  <dc:subject>PowerPoint 2007 | Bild für  Bild</dc:subject>
  <dc:creator>Susanne Walter</dc:creator>
  <dc:description>www.slides4vision.de</dc:description>
  <cp:lastModifiedBy>sw</cp:lastModifiedBy>
  <cp:revision>11</cp:revision>
  <dcterms:created xsi:type="dcterms:W3CDTF">2007-01-02T11:44:00Z</dcterms:created>
  <dcterms:modified xsi:type="dcterms:W3CDTF">2007-02-27T16:48:49Z</dcterms:modified>
</cp:coreProperties>
</file>