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9" r:id="rId2"/>
    <p:sldId id="267" r:id="rId3"/>
    <p:sldId id="265" r:id="rId4"/>
    <p:sldId id="266" r:id="rId5"/>
    <p:sldId id="261" r:id="rId6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1A5F7"/>
    <a:srgbClr val="F74811"/>
    <a:srgbClr val="F75811"/>
    <a:srgbClr val="F76911"/>
    <a:srgbClr val="F77911"/>
    <a:srgbClr val="F78911"/>
    <a:srgbClr val="F7EC11"/>
    <a:srgbClr val="F7DC11"/>
    <a:srgbClr val="F7CB1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23" d="100"/>
          <a:sy n="123" d="100"/>
        </p:scale>
        <p:origin x="-360" y="-102"/>
      </p:cViewPr>
      <p:guideLst>
        <p:guide orient="horz" pos="2160"/>
        <p:guide orient="horz" pos="1570"/>
        <p:guide orient="horz" pos="3861"/>
        <p:guide orient="horz" pos="709"/>
        <p:guide pos="2880"/>
        <p:guide pos="340"/>
        <p:guide pos="54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556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 pitchFamily="34" charset="0"/>
              </a:defRPr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 pitchFamily="34" charset="0"/>
              </a:defRPr>
            </a:lvl1pPr>
          </a:lstStyle>
          <a:p>
            <a:fld id="{05CB5E21-3DBC-4B8C-9C09-413F04ADD45F}" type="datetimeFigureOut">
              <a:rPr lang="de-DE" smtClean="0"/>
              <a:pPr/>
              <a:t>27.02.2007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 pitchFamily="34" charset="0"/>
              </a:defRPr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 pitchFamily="34" charset="0"/>
              </a:defRPr>
            </a:lvl1pPr>
          </a:lstStyle>
          <a:p>
            <a:fld id="{309D1B5F-147C-430A-A698-A0F2F8662B0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3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5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9144000" cy="6143644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8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de-DE" sz="1800" kern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643050"/>
            <a:ext cx="8247092" cy="1285884"/>
          </a:xfrm>
        </p:spPr>
        <p:txBody>
          <a:bodyPr anchor="b" anchorCtr="0">
            <a:noAutofit/>
          </a:bodyPr>
          <a:lstStyle>
            <a:lvl1pPr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596" y="3714752"/>
            <a:ext cx="8247092" cy="823906"/>
          </a:xfrm>
        </p:spPr>
        <p:txBody>
          <a:bodyPr>
            <a:noAutofit/>
          </a:bodyPr>
          <a:lstStyle>
            <a:lvl1pPr marL="0" indent="0" algn="l">
              <a:buNone/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4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_eingerüc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4668" y="2000240"/>
            <a:ext cx="7615262" cy="4125923"/>
          </a:xfr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Kapitel 4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6005"/>
            <a:ext cx="4038600" cy="3743333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7088" y="2386005"/>
            <a:ext cx="4038600" cy="3743333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/>
              <a:t>Kapitel 4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857496"/>
            <a:ext cx="4038600" cy="3268667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410467" y="2386005"/>
            <a:ext cx="4042470" cy="500063"/>
          </a:xfrm>
        </p:spPr>
        <p:txBody>
          <a:bodyPr/>
          <a:lstStyle>
            <a:lvl1pPr>
              <a:buNone/>
              <a:defRPr b="1" cap="none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 smtClean="0"/>
              <a:t>Zwischentitel</a:t>
            </a:r>
            <a:endParaRPr lang="de-DE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6"/>
          </p:nvPr>
        </p:nvSpPr>
        <p:spPr>
          <a:xfrm>
            <a:off x="4632326" y="2857496"/>
            <a:ext cx="4038600" cy="3268667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7" hasCustomPrompt="1"/>
          </p:nvPr>
        </p:nvSpPr>
        <p:spPr>
          <a:xfrm>
            <a:off x="4595118" y="2386005"/>
            <a:ext cx="4042470" cy="500063"/>
          </a:xfrm>
        </p:spPr>
        <p:txBody>
          <a:bodyPr/>
          <a:lstStyle>
            <a:lvl1pPr>
              <a:buNone/>
              <a:defRPr b="1" cap="none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 smtClean="0"/>
              <a:t>Zwischentitel</a:t>
            </a:r>
            <a:endParaRPr lang="de-DE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 smtClean="0"/>
              <a:t>Kapitel 4</a:t>
            </a:r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6" name="Fußzeilenplatzhalter 1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4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folie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/>
          <p:cNvSpPr>
            <a:spLocks noGrp="1"/>
          </p:cNvSpPr>
          <p:nvPr>
            <p:ph type="pic" sz="quarter" idx="14"/>
          </p:nvPr>
        </p:nvSpPr>
        <p:spPr>
          <a:xfrm>
            <a:off x="539750" y="2492375"/>
            <a:ext cx="8135938" cy="3600450"/>
          </a:xfrm>
          <a:noFill/>
          <a:ln>
            <a:noFill/>
          </a:ln>
          <a:effectLst>
            <a:outerShdw blurRad="101600" dist="38100" dir="5400000" sx="101000" sy="101000" algn="t" rotWithShape="0">
              <a:prstClr val="black">
                <a:alpha val="33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>
            <a:lvl1pPr marL="0" algn="ctr" defTabSz="914400" rtl="0" eaLnBrk="1" latinLnBrk="0" hangingPunct="1">
              <a:buNone/>
              <a:defRPr lang="de-DE" sz="18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/>
              <a:t>Kapitel 4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0" y="0"/>
            <a:ext cx="9144000" cy="714356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8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de-DE" sz="1800" kern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92869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357430"/>
            <a:ext cx="8229600" cy="37687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95373"/>
            <a:ext cx="971528" cy="2912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Kapitel 4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71670" y="6494507"/>
            <a:ext cx="500066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PowerPoint 2007 | Bild für Bild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72396" y="6495373"/>
            <a:ext cx="1114404" cy="2912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2" r:id="rId4"/>
    <p:sldLayoutId id="2147483655" r:id="rId5"/>
    <p:sldLayoutId id="2147483654" r:id="rId6"/>
    <p:sldLayoutId id="2147483656" r:id="rId7"/>
  </p:sldLayoutIdLst>
  <p:transition>
    <p:wipe dir="r"/>
  </p:transition>
  <p:hf hdr="0"/>
  <p:txStyles>
    <p:titleStyle>
      <a:lvl1pPr algn="l" defTabSz="914400" rtl="0" eaLnBrk="1" latinLnBrk="0" hangingPunct="1">
        <a:spcBef>
          <a:spcPct val="0"/>
        </a:spcBef>
        <a:buNone/>
        <a:defRPr sz="2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42900" algn="l" defTabSz="914400" rtl="0" eaLnBrk="1" latinLnBrk="0" hangingPunct="1">
        <a:spcBef>
          <a:spcPts val="800"/>
        </a:spcBef>
        <a:buClr>
          <a:schemeClr val="tx2"/>
        </a:buClr>
        <a:buFont typeface="Symbol" pitchFamily="18" charset="2"/>
        <a:buChar char="-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1080000" indent="-269875" algn="l" defTabSz="914400" rtl="0" eaLnBrk="1" latinLnBrk="0" hangingPunct="1">
        <a:spcBef>
          <a:spcPts val="300"/>
        </a:spcBef>
        <a:buClr>
          <a:schemeClr val="tx2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180975" algn="l" defTabSz="914400" rtl="0" eaLnBrk="1" latinLnBrk="0" hangingPunct="1">
        <a:spcBef>
          <a:spcPct val="20000"/>
        </a:spcBef>
        <a:buFont typeface="Symbol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0" smtClean="0"/>
              <a:t>Flexibel und individuell:</a:t>
            </a:r>
            <a:br>
              <a:rPr lang="de-DE" b="0" smtClean="0"/>
            </a:br>
            <a:r>
              <a:rPr lang="de-DE" b="0" smtClean="0"/>
              <a:t>Selbst gezeichnete Schaubilder</a:t>
            </a:r>
            <a:endParaRPr lang="de-DE" b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smtClean="0"/>
              <a:t>Kapitel 4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Das Symbol nach dem Gruppieren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4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  <p:grpSp>
        <p:nvGrpSpPr>
          <p:cNvPr id="7" name="Gruppieren 10"/>
          <p:cNvGrpSpPr/>
          <p:nvPr/>
        </p:nvGrpSpPr>
        <p:grpSpPr>
          <a:xfrm>
            <a:off x="1334046" y="2515101"/>
            <a:ext cx="1809194" cy="4431556"/>
            <a:chOff x="1214414" y="899436"/>
            <a:chExt cx="1809194" cy="4431556"/>
          </a:xfrm>
          <a:effectLst/>
        </p:grpSpPr>
        <p:sp>
          <p:nvSpPr>
            <p:cNvPr id="8" name="Ellipse 7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Akkord 8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10"/>
          <p:cNvGrpSpPr/>
          <p:nvPr/>
        </p:nvGrpSpPr>
        <p:grpSpPr>
          <a:xfrm>
            <a:off x="1334046" y="2515101"/>
            <a:ext cx="1809194" cy="4431556"/>
            <a:chOff x="1214414" y="899436"/>
            <a:chExt cx="1809194" cy="4431556"/>
          </a:xfrm>
          <a:effectLst>
            <a:reflection blurRad="6350" stA="50000" endA="300" endPos="38500" dist="50800" dir="5400000" sy="-100000" algn="bl" rotWithShape="0"/>
          </a:effectLst>
          <a:scene3d>
            <a:camera prst="isometricOffAxis2Left"/>
            <a:lightRig rig="threePt" dir="t"/>
          </a:scene3d>
        </p:grpSpPr>
        <p:sp>
          <p:nvSpPr>
            <p:cNvPr id="12" name="Ellipse 11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Akkord 12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1" name="Titel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Mit Grafikformat und Formeffekten</a:t>
            </a:r>
            <a:endParaRPr lang="de-DE"/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4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39"/>
          <p:cNvGrpSpPr/>
          <p:nvPr/>
        </p:nvGrpSpPr>
        <p:grpSpPr>
          <a:xfrm>
            <a:off x="741960" y="2500306"/>
            <a:ext cx="749046" cy="1834760"/>
            <a:chOff x="1214414" y="899436"/>
            <a:chExt cx="1809194" cy="4431556"/>
          </a:xfrm>
          <a:effectLst/>
          <a:scene3d>
            <a:camera prst="isometricOffAxis2Left"/>
            <a:lightRig rig="threePt" dir="t"/>
          </a:scene3d>
        </p:grpSpPr>
        <p:sp>
          <p:nvSpPr>
            <p:cNvPr id="17" name="Ellipse 16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Akkord 17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" name="Gruppieren 39"/>
          <p:cNvGrpSpPr/>
          <p:nvPr/>
        </p:nvGrpSpPr>
        <p:grpSpPr>
          <a:xfrm>
            <a:off x="1170588" y="2714620"/>
            <a:ext cx="749046" cy="1834760"/>
            <a:chOff x="1214414" y="899436"/>
            <a:chExt cx="1809194" cy="4431556"/>
          </a:xfrm>
          <a:effectLst/>
          <a:scene3d>
            <a:camera prst="isometricOffAxis2Left"/>
            <a:lightRig rig="threePt" dir="t"/>
          </a:scene3d>
        </p:grpSpPr>
        <p:sp>
          <p:nvSpPr>
            <p:cNvPr id="14" name="Ellipse 13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Akkord 14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0" name="Textfeld 19"/>
          <p:cNvSpPr txBox="1"/>
          <p:nvPr/>
        </p:nvSpPr>
        <p:spPr>
          <a:xfrm>
            <a:off x="642910" y="4429132"/>
            <a:ext cx="35719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smtClean="0">
                <a:solidFill>
                  <a:schemeClr val="tx2"/>
                </a:solidFill>
              </a:rPr>
              <a:t>Team A: Forschung</a:t>
            </a:r>
          </a:p>
          <a:p>
            <a:r>
              <a:rPr lang="de-DE" sz="1600" smtClean="0"/>
              <a:t>Hans Müller</a:t>
            </a:r>
          </a:p>
          <a:p>
            <a:r>
              <a:rPr lang="de-DE" sz="1600" smtClean="0"/>
              <a:t>Christa Maier</a:t>
            </a:r>
          </a:p>
          <a:p>
            <a:r>
              <a:rPr lang="de-DE" sz="1600" smtClean="0"/>
              <a:t>Gabriele Bauer</a:t>
            </a:r>
            <a:endParaRPr lang="de-DE" sz="1600"/>
          </a:p>
        </p:txBody>
      </p:sp>
      <p:grpSp>
        <p:nvGrpSpPr>
          <p:cNvPr id="4" name="Gruppieren 39"/>
          <p:cNvGrpSpPr/>
          <p:nvPr/>
        </p:nvGrpSpPr>
        <p:grpSpPr>
          <a:xfrm>
            <a:off x="1599216" y="2951562"/>
            <a:ext cx="749046" cy="1834760"/>
            <a:chOff x="1214414" y="899436"/>
            <a:chExt cx="1809194" cy="4431556"/>
          </a:xfrm>
          <a:effectLst/>
          <a:scene3d>
            <a:camera prst="isometricOffAxis2Left"/>
            <a:lightRig rig="threePt" dir="t"/>
          </a:scene3d>
        </p:grpSpPr>
        <p:sp>
          <p:nvSpPr>
            <p:cNvPr id="41" name="Ellipse 40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Akkord 41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2" name="Titel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Teamaufstellung</a:t>
            </a:r>
            <a:endParaRPr lang="de-DE"/>
          </a:p>
        </p:txBody>
      </p:sp>
      <p:grpSp>
        <p:nvGrpSpPr>
          <p:cNvPr id="16" name="Gruppieren 39"/>
          <p:cNvGrpSpPr/>
          <p:nvPr/>
        </p:nvGrpSpPr>
        <p:grpSpPr>
          <a:xfrm>
            <a:off x="5072066" y="2500306"/>
            <a:ext cx="749046" cy="1834760"/>
            <a:chOff x="1214414" y="899436"/>
            <a:chExt cx="1809194" cy="4431556"/>
          </a:xfrm>
          <a:effectLst/>
          <a:scene3d>
            <a:camera prst="isometricOffAxis2Left"/>
            <a:lightRig rig="threePt" dir="t"/>
          </a:scene3d>
        </p:grpSpPr>
        <p:sp>
          <p:nvSpPr>
            <p:cNvPr id="19" name="Ellipse 18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sp3d>
              <a:bevelT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Akkord 20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sp3d>
              <a:bevelT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2" name="Gruppieren 39"/>
          <p:cNvGrpSpPr/>
          <p:nvPr/>
        </p:nvGrpSpPr>
        <p:grpSpPr>
          <a:xfrm>
            <a:off x="5500694" y="2714620"/>
            <a:ext cx="749046" cy="1834760"/>
            <a:chOff x="1214414" y="899436"/>
            <a:chExt cx="1809194" cy="4431556"/>
          </a:xfrm>
          <a:effectLst/>
          <a:scene3d>
            <a:camera prst="isometricOffAxis2Left"/>
            <a:lightRig rig="threePt" dir="t"/>
          </a:scene3d>
        </p:grpSpPr>
        <p:sp>
          <p:nvSpPr>
            <p:cNvPr id="23" name="Ellipse 22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sp3d>
              <a:bevelT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Akkord 23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sp3d>
              <a:bevelT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6" name="Gruppieren 39"/>
          <p:cNvGrpSpPr/>
          <p:nvPr/>
        </p:nvGrpSpPr>
        <p:grpSpPr>
          <a:xfrm>
            <a:off x="5929322" y="2951562"/>
            <a:ext cx="749046" cy="1834760"/>
            <a:chOff x="1214414" y="899436"/>
            <a:chExt cx="1809194" cy="4431556"/>
          </a:xfrm>
          <a:effectLst/>
          <a:scene3d>
            <a:camera prst="isometricOffAxis2Left"/>
            <a:lightRig rig="threePt" dir="t"/>
          </a:scene3d>
        </p:grpSpPr>
        <p:sp>
          <p:nvSpPr>
            <p:cNvPr id="27" name="Ellipse 26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sp3d>
              <a:bevelT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Akkord 27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sp3d>
              <a:bevelT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9" name="Textfeld 28"/>
          <p:cNvSpPr txBox="1"/>
          <p:nvPr/>
        </p:nvSpPr>
        <p:spPr>
          <a:xfrm>
            <a:off x="5000628" y="4429132"/>
            <a:ext cx="35719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smtClean="0">
                <a:solidFill>
                  <a:schemeClr val="accent5"/>
                </a:solidFill>
              </a:rPr>
              <a:t>Team B: Entwicklung</a:t>
            </a:r>
          </a:p>
          <a:p>
            <a:r>
              <a:rPr lang="de-DE" sz="1600" smtClean="0"/>
              <a:t>Margarete Schmitt</a:t>
            </a:r>
          </a:p>
          <a:p>
            <a:r>
              <a:rPr lang="de-DE" sz="1600" smtClean="0"/>
              <a:t>Helmut Huber</a:t>
            </a:r>
          </a:p>
          <a:p>
            <a:r>
              <a:rPr lang="de-DE" sz="1600" smtClean="0"/>
              <a:t>Ernst Schröter</a:t>
            </a:r>
            <a:endParaRPr lang="de-DE" sz="1600"/>
          </a:p>
        </p:txBody>
      </p:sp>
      <p:sp>
        <p:nvSpPr>
          <p:cNvPr id="31" name="Datumsplatzhalter 3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4</a:t>
            </a:r>
            <a:endParaRPr lang="de-DE" dirty="0"/>
          </a:p>
        </p:txBody>
      </p:sp>
      <p:sp>
        <p:nvSpPr>
          <p:cNvPr id="32" name="Foliennummernplatzhalter 3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33" name="Fußzeilenplatzhalter 3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Organigramm aus Formen</a:t>
            </a:r>
            <a:endParaRPr lang="de-DE" dirty="0"/>
          </a:p>
        </p:txBody>
      </p:sp>
      <p:cxnSp>
        <p:nvCxnSpPr>
          <p:cNvPr id="42" name="Gewinkelte Verbindung 41"/>
          <p:cNvCxnSpPr>
            <a:stCxn id="16" idx="2"/>
            <a:endCxn id="33" idx="0"/>
          </p:cNvCxnSpPr>
          <p:nvPr/>
        </p:nvCxnSpPr>
        <p:spPr>
          <a:xfrm rot="5400000">
            <a:off x="1877470" y="2812718"/>
            <a:ext cx="2480503" cy="2979998"/>
          </a:xfrm>
          <a:prstGeom prst="bentConnector3">
            <a:avLst>
              <a:gd name="adj1" fmla="val 7656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6" name="Gewinkelte Verbindung 45"/>
          <p:cNvCxnSpPr>
            <a:stCxn id="16" idx="2"/>
            <a:endCxn id="38" idx="0"/>
          </p:cNvCxnSpPr>
          <p:nvPr/>
        </p:nvCxnSpPr>
        <p:spPr>
          <a:xfrm rot="16200000" flipH="1">
            <a:off x="4857467" y="2812717"/>
            <a:ext cx="2480503" cy="2979998"/>
          </a:xfrm>
          <a:prstGeom prst="bentConnector3">
            <a:avLst>
              <a:gd name="adj1" fmla="val 7656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9" name="Gewinkelte Verbindung 48"/>
          <p:cNvCxnSpPr>
            <a:stCxn id="16" idx="2"/>
            <a:endCxn id="27" idx="0"/>
          </p:cNvCxnSpPr>
          <p:nvPr/>
        </p:nvCxnSpPr>
        <p:spPr>
          <a:xfrm rot="5400000">
            <a:off x="3367468" y="4302570"/>
            <a:ext cx="2480503" cy="1560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Rechteck 15"/>
          <p:cNvSpPr/>
          <p:nvPr/>
        </p:nvSpPr>
        <p:spPr>
          <a:xfrm>
            <a:off x="3519748" y="2492375"/>
            <a:ext cx="2175942" cy="57009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mtClean="0"/>
              <a:t>Geschäftsleitung</a:t>
            </a:r>
            <a:endParaRPr lang="de-DE"/>
          </a:p>
        </p:txBody>
      </p:sp>
      <p:sp>
        <p:nvSpPr>
          <p:cNvPr id="24" name="Rechteck 23"/>
          <p:cNvSpPr/>
          <p:nvPr/>
        </p:nvSpPr>
        <p:spPr>
          <a:xfrm>
            <a:off x="3518968" y="3415912"/>
            <a:ext cx="2175942" cy="57009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mtClean="0"/>
              <a:t>Abteilung B</a:t>
            </a:r>
            <a:endParaRPr lang="de-DE"/>
          </a:p>
        </p:txBody>
      </p:sp>
      <p:sp>
        <p:nvSpPr>
          <p:cNvPr id="25" name="Rechteck 24"/>
          <p:cNvSpPr/>
          <p:nvPr/>
        </p:nvSpPr>
        <p:spPr>
          <a:xfrm>
            <a:off x="3519748" y="4124931"/>
            <a:ext cx="2175942" cy="57009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mtClean="0"/>
              <a:t>Mitarbeiter 1</a:t>
            </a:r>
            <a:endParaRPr lang="de-DE"/>
          </a:p>
        </p:txBody>
      </p:sp>
      <p:sp>
        <p:nvSpPr>
          <p:cNvPr id="26" name="Rechteck 25"/>
          <p:cNvSpPr/>
          <p:nvPr/>
        </p:nvSpPr>
        <p:spPr>
          <a:xfrm>
            <a:off x="3519748" y="4833950"/>
            <a:ext cx="2175942" cy="57009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mtClean="0"/>
              <a:t>Mitarbeiter 2</a:t>
            </a:r>
            <a:endParaRPr lang="de-DE"/>
          </a:p>
        </p:txBody>
      </p:sp>
      <p:sp>
        <p:nvSpPr>
          <p:cNvPr id="27" name="Rechteck 26"/>
          <p:cNvSpPr/>
          <p:nvPr/>
        </p:nvSpPr>
        <p:spPr>
          <a:xfrm>
            <a:off x="3519748" y="5542968"/>
            <a:ext cx="2175942" cy="57009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mtClean="0"/>
              <a:t>Mitarbeiter 3</a:t>
            </a:r>
            <a:endParaRPr lang="de-DE"/>
          </a:p>
        </p:txBody>
      </p:sp>
      <p:sp>
        <p:nvSpPr>
          <p:cNvPr id="29" name="Rechteck 28"/>
          <p:cNvSpPr/>
          <p:nvPr/>
        </p:nvSpPr>
        <p:spPr>
          <a:xfrm>
            <a:off x="539750" y="3415912"/>
            <a:ext cx="2175942" cy="57009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mtClean="0"/>
              <a:t>Abteilung A</a:t>
            </a:r>
            <a:endParaRPr lang="de-DE"/>
          </a:p>
        </p:txBody>
      </p:sp>
      <p:sp>
        <p:nvSpPr>
          <p:cNvPr id="30" name="Rechteck 29"/>
          <p:cNvSpPr/>
          <p:nvPr/>
        </p:nvSpPr>
        <p:spPr>
          <a:xfrm>
            <a:off x="539750" y="4124931"/>
            <a:ext cx="2175942" cy="57009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mtClean="0"/>
              <a:t>Mitarbeiter 1</a:t>
            </a:r>
            <a:endParaRPr lang="de-DE"/>
          </a:p>
        </p:txBody>
      </p:sp>
      <p:sp>
        <p:nvSpPr>
          <p:cNvPr id="32" name="Rechteck 31"/>
          <p:cNvSpPr/>
          <p:nvPr/>
        </p:nvSpPr>
        <p:spPr>
          <a:xfrm>
            <a:off x="539750" y="4833950"/>
            <a:ext cx="2175942" cy="57009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mtClean="0"/>
              <a:t>Mitarbeiter 2</a:t>
            </a:r>
            <a:endParaRPr lang="de-DE"/>
          </a:p>
        </p:txBody>
      </p:sp>
      <p:sp>
        <p:nvSpPr>
          <p:cNvPr id="33" name="Rechteck 32"/>
          <p:cNvSpPr/>
          <p:nvPr/>
        </p:nvSpPr>
        <p:spPr>
          <a:xfrm>
            <a:off x="539750" y="5542968"/>
            <a:ext cx="2175942" cy="57009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mtClean="0"/>
              <a:t>Mitarbeiter 3</a:t>
            </a:r>
            <a:endParaRPr lang="de-DE"/>
          </a:p>
        </p:txBody>
      </p:sp>
      <p:sp>
        <p:nvSpPr>
          <p:cNvPr id="35" name="Rechteck 34"/>
          <p:cNvSpPr/>
          <p:nvPr/>
        </p:nvSpPr>
        <p:spPr>
          <a:xfrm>
            <a:off x="6499746" y="3415912"/>
            <a:ext cx="2175942" cy="57009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mtClean="0"/>
              <a:t>Abteilung C</a:t>
            </a:r>
            <a:endParaRPr lang="de-DE"/>
          </a:p>
        </p:txBody>
      </p:sp>
      <p:sp>
        <p:nvSpPr>
          <p:cNvPr id="36" name="Rechteck 35"/>
          <p:cNvSpPr/>
          <p:nvPr/>
        </p:nvSpPr>
        <p:spPr>
          <a:xfrm>
            <a:off x="6499746" y="4124931"/>
            <a:ext cx="2175942" cy="57009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mtClean="0"/>
              <a:t>Mitarbeiter 1</a:t>
            </a:r>
            <a:endParaRPr lang="de-DE"/>
          </a:p>
        </p:txBody>
      </p:sp>
      <p:sp>
        <p:nvSpPr>
          <p:cNvPr id="37" name="Rechteck 36"/>
          <p:cNvSpPr/>
          <p:nvPr/>
        </p:nvSpPr>
        <p:spPr>
          <a:xfrm>
            <a:off x="6499746" y="4833950"/>
            <a:ext cx="2175942" cy="57009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mtClean="0"/>
              <a:t>Mitarbeiter 2</a:t>
            </a:r>
            <a:endParaRPr lang="de-DE"/>
          </a:p>
        </p:txBody>
      </p:sp>
      <p:sp>
        <p:nvSpPr>
          <p:cNvPr id="38" name="Rechteck 37"/>
          <p:cNvSpPr/>
          <p:nvPr/>
        </p:nvSpPr>
        <p:spPr>
          <a:xfrm>
            <a:off x="6499746" y="5542968"/>
            <a:ext cx="2175942" cy="57009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mtClean="0"/>
              <a:t>Mitarbeiter 3</a:t>
            </a:r>
            <a:endParaRPr lang="de-DE"/>
          </a:p>
        </p:txBody>
      </p:sp>
      <p:cxnSp>
        <p:nvCxnSpPr>
          <p:cNvPr id="55" name="Gewinkelte Verbindung 54"/>
          <p:cNvCxnSpPr>
            <a:stCxn id="33" idx="3"/>
            <a:endCxn id="27" idx="1"/>
          </p:cNvCxnSpPr>
          <p:nvPr/>
        </p:nvCxnSpPr>
        <p:spPr>
          <a:xfrm>
            <a:off x="2715692" y="5828014"/>
            <a:ext cx="804056" cy="1267"/>
          </a:xfrm>
          <a:prstGeom prst="bentConnector3">
            <a:avLst>
              <a:gd name="adj1" fmla="val 50000"/>
            </a:avLst>
          </a:prstGeom>
          <a:ln>
            <a:headEnd type="triangl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1" name="Datumsplatzhalter 3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4</a:t>
            </a:r>
            <a:endParaRPr lang="de-DE" dirty="0"/>
          </a:p>
        </p:txBody>
      </p:sp>
      <p:sp>
        <p:nvSpPr>
          <p:cNvPr id="34" name="Foliennummernplatzhalter 3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39" name="Fußzeilenplatzhalter 3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ild4Bild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anymed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111</Words>
  <Application>Microsoft Office PowerPoint</Application>
  <PresentationFormat>Bildschirmpräsentation (4:3)</PresentationFormat>
  <Paragraphs>45</Paragraphs>
  <Slides>5</Slides>
  <Notes>5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6" baseType="lpstr">
      <vt:lpstr>Bild4Bild</vt:lpstr>
      <vt:lpstr>Flexibel und individuell: Selbst gezeichnete Schaubilder</vt:lpstr>
      <vt:lpstr>Das Symbol nach dem Gruppieren</vt:lpstr>
      <vt:lpstr>Mit Grafikformat und Formeffekten</vt:lpstr>
      <vt:lpstr>Teamaufstellung</vt:lpstr>
      <vt:lpstr>Organigramm aus Formen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Selbst gezeichnete Schaubilder</dc:title>
  <dc:subject>PowerPoint 2007 | Bild für  Bild</dc:subject>
  <dc:creator>Susanne Walter</dc:creator>
  <dc:description>www.slides4vision.de</dc:description>
  <cp:lastModifiedBy>sw</cp:lastModifiedBy>
  <cp:revision>17</cp:revision>
  <dcterms:created xsi:type="dcterms:W3CDTF">2007-01-02T11:44:00Z</dcterms:created>
  <dcterms:modified xsi:type="dcterms:W3CDTF">2007-02-27T16:47:40Z</dcterms:modified>
</cp:coreProperties>
</file>