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61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04E2C48-283C-491C-8E53-F48C237ADF7C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81B96-F6DB-4C6A-A3E1-187EAB9C199B}" type="datetime1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BB3908B-F401-4957-AE55-1F2BE8A1A548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8F49A36-235F-41DE-9E3F-7B6D9E9E61E5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DB87175-CF9C-4ECC-BD42-E5BBFF980137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7E68C22-4E96-4274-B63D-E7CD2B4D9A24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DC1AE-C025-4BE2-ACC7-4B5ED5F1B56B}" type="datetime1">
              <a:rPr lang="de-DE" smtClean="0"/>
              <a:pPr/>
              <a:t>27.02.2007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5 | Strukturieren mit Tabellen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smtClean="0"/>
              <a:t>Informationen </a:t>
            </a:r>
            <a:br>
              <a:rPr lang="de-DE" b="0" smtClean="0"/>
            </a:br>
            <a:r>
              <a:rPr lang="de-DE" b="0" smtClean="0"/>
              <a:t>mit Tabellen strukturieren</a:t>
            </a:r>
            <a:endParaRPr lang="de-DE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Kapitel 5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Kapitel 5 | Strukturieren mit Tabellen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Inhaltsplatzhalter 7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599" cy="250665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71462"/>
                <a:gridCol w="1785950"/>
                <a:gridCol w="1269559"/>
                <a:gridCol w="1175657"/>
                <a:gridCol w="1175657"/>
                <a:gridCol w="1175657"/>
                <a:gridCol w="1175657"/>
              </a:tblGrid>
              <a:tr h="652458">
                <a:tc gridSpan="2">
                  <a:txBody>
                    <a:bodyPr/>
                    <a:lstStyle/>
                    <a:p>
                      <a:r>
                        <a:rPr lang="de-DE" dirty="0" smtClean="0"/>
                        <a:t>Betrag in EUR</a:t>
                      </a:r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SB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SB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AL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HAL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VS</a:t>
                      </a:r>
                      <a:endParaRPr lang="de-DE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&lt;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3.000,--</a:t>
                      </a:r>
                      <a:endParaRPr lang="de-DE" dirty="0"/>
                    </a:p>
                  </a:txBody>
                  <a:tcPr marL="0" marR="468000" marT="46800" marB="46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&lt;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10.000,--</a:t>
                      </a:r>
                      <a:endParaRPr lang="de-DE" dirty="0"/>
                    </a:p>
                  </a:txBody>
                  <a:tcPr marL="0" marR="468000" marT="46800" marB="46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&lt;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100.000,--</a:t>
                      </a:r>
                      <a:endParaRPr lang="de-DE" dirty="0"/>
                    </a:p>
                  </a:txBody>
                  <a:tcPr marL="0" marR="468000" marT="46800" marB="46800"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&lt;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250.000,--</a:t>
                      </a:r>
                      <a:endParaRPr lang="de-DE" dirty="0"/>
                    </a:p>
                  </a:txBody>
                  <a:tcPr marL="0" marR="468000" marT="46800" marB="46800"/>
                </a:tc>
                <a:tc>
                  <a:txBody>
                    <a:bodyPr/>
                    <a:lstStyle/>
                    <a:p>
                      <a:pPr algn="ctr"/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ab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250.000,--</a:t>
                      </a:r>
                      <a:endParaRPr lang="de-DE" dirty="0"/>
                    </a:p>
                  </a:txBody>
                  <a:tcPr marL="0" marR="468000" marT="46800" marB="46800"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x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Anweisungsbefugnisse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>
          <a:prstGeom prst="rect">
            <a:avLst/>
          </a:prstGeom>
        </p:spPr>
        <p:txBody>
          <a:bodyPr/>
          <a:lstStyle/>
          <a:p>
            <a:fld id="{84D1669F-E877-4DA3-AB8E-F2828EB5B232}" type="datetime1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smtClean="0"/>
              <a:t>Kapitel 5 | Strukturieren mit Tabellen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Inhaltsplatzhalter 9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598" cy="29667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545118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  <a:gridCol w="278520"/>
              </a:tblGrid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Jan</a:t>
                      </a:r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Feb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err="1" smtClean="0"/>
                        <a:t>Mrz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Apr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Mai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Jun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Jul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Aug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Sep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Okt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Nov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Dez</a:t>
                      </a:r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Entwicklung</a:t>
                      </a:r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Schulung</a:t>
                      </a:r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Pilotphase</a:t>
                      </a:r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Produktstart</a:t>
                      </a:r>
                      <a:endParaRPr lang="de-DE" sz="1600" dirty="0"/>
                    </a:p>
                  </a:txBody>
                  <a:tcPr marL="92493" marR="92493" anchor="ctr">
                    <a:lnL>
                      <a:noFill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Zeitplan für die Markteinführung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>
          <a:prstGeom prst="rect">
            <a:avLst/>
          </a:prstGeom>
        </p:spPr>
        <p:txBody>
          <a:bodyPr/>
          <a:lstStyle/>
          <a:p>
            <a:fld id="{400F75A1-234B-4B13-BC8A-DEE0F05296A9}" type="datetime1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smtClean="0"/>
              <a:t>Kapitel 5 | Strukturieren mit Tabellen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</Words>
  <Application>Microsoft Office PowerPoint</Application>
  <PresentationFormat>Bildschirmpräsentation (4:3)</PresentationFormat>
  <Paragraphs>55</Paragraphs>
  <Slides>3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Bild4Bild</vt:lpstr>
      <vt:lpstr>Informationen  mit Tabellen strukturieren</vt:lpstr>
      <vt:lpstr>Anweisungsbefugnisse</vt:lpstr>
      <vt:lpstr>Zeitplan für die Markteinführung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 Tabellen strukturieren</dc:title>
  <dc:subject>PowerPoint 2007 | Bild für  Bild</dc:subject>
  <dc:creator>Susanne Walter</dc:creator>
  <dc:description>www.slides4vision.de</dc:description>
  <cp:lastModifiedBy>sw</cp:lastModifiedBy>
  <cp:revision>15</cp:revision>
  <dcterms:created xsi:type="dcterms:W3CDTF">2007-01-02T11:44:00Z</dcterms:created>
  <dcterms:modified xsi:type="dcterms:W3CDTF">2007-02-27T16:46:10Z</dcterms:modified>
</cp:coreProperties>
</file>