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8" r:id="rId1"/>
  </p:sldMasterIdLst>
  <p:notesMasterIdLst>
    <p:notesMasterId r:id="rId3"/>
  </p:notesMasterIdLst>
  <p:sldIdLst>
    <p:sldId id="256" r:id="rId2"/>
  </p:sldIdLst>
  <p:sldSz cx="9144000" cy="6858000" type="screen4x3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23" d="100"/>
          <a:sy n="123" d="100"/>
        </p:scale>
        <p:origin x="-408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98" d="100"/>
          <a:sy n="98" d="100"/>
        </p:scale>
        <p:origin x="-2604" y="-114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A6145EF-C063-4641-BD42-3B76865339C0}" type="datetimeFigureOut">
              <a:rPr lang="de-DE" smtClean="0"/>
              <a:t>27.02.2007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C564C16-462A-4D6B-8C73-CF31F7F634AC}" type="slidenum">
              <a:rPr lang="de-DE" smtClean="0"/>
              <a:t>‹Nr.›</a:t>
            </a:fld>
            <a:endParaRPr lang="de-D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564C16-462A-4D6B-8C73-CF31F7F634AC}" type="slidenum">
              <a:rPr lang="de-DE" smtClean="0"/>
              <a:t>1</a:t>
            </a:fld>
            <a:endParaRPr lang="de-DE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smtClean="0"/>
              <a:t>Formatvorlage des Untertitelmasters durch Klicken bearbeiten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ED324E-2222-4521-B1B6-183617EF0E60}" type="datetimeFigureOut">
              <a:rPr lang="de-DE" smtClean="0"/>
              <a:pPr/>
              <a:t>27.02.2007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1A8DC-C1F5-40F9-98EC-E1AB88A5487F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51E786-EF10-4403-B017-46A876A2D7F3}" type="datetimeFigureOut">
              <a:rPr lang="de-DE" smtClean="0"/>
              <a:pPr/>
              <a:t>27.02.2007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F21000-561E-4A3C-AC0F-26FCAD2BAD32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51E786-EF10-4403-B017-46A876A2D7F3}" type="datetimeFigureOut">
              <a:rPr lang="de-DE" smtClean="0"/>
              <a:pPr/>
              <a:t>27.02.2007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F21000-561E-4A3C-AC0F-26FCAD2BAD32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51E786-EF10-4403-B017-46A876A2D7F3}" type="datetimeFigureOut">
              <a:rPr lang="de-DE" smtClean="0"/>
              <a:pPr/>
              <a:t>27.02.2007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F21000-561E-4A3C-AC0F-26FCAD2BAD32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51E786-EF10-4403-B017-46A876A2D7F3}" type="datetimeFigureOut">
              <a:rPr lang="de-DE" smtClean="0"/>
              <a:pPr/>
              <a:t>27.02.2007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F21000-561E-4A3C-AC0F-26FCAD2BAD32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51E786-EF10-4403-B017-46A876A2D7F3}" type="datetimeFigureOut">
              <a:rPr lang="de-DE" smtClean="0"/>
              <a:pPr/>
              <a:t>27.02.2007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F21000-561E-4A3C-AC0F-26FCAD2BAD32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51E786-EF10-4403-B017-46A876A2D7F3}" type="datetimeFigureOut">
              <a:rPr lang="de-DE" smtClean="0"/>
              <a:pPr/>
              <a:t>27.02.2007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F21000-561E-4A3C-AC0F-26FCAD2BAD32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51E786-EF10-4403-B017-46A876A2D7F3}" type="datetimeFigureOut">
              <a:rPr lang="de-DE" smtClean="0"/>
              <a:pPr/>
              <a:t>27.02.2007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F21000-561E-4A3C-AC0F-26FCAD2BAD32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51E786-EF10-4403-B017-46A876A2D7F3}" type="datetimeFigureOut">
              <a:rPr lang="de-DE" smtClean="0"/>
              <a:pPr/>
              <a:t>27.02.2007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F21000-561E-4A3C-AC0F-26FCAD2BAD32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51E786-EF10-4403-B017-46A876A2D7F3}" type="datetimeFigureOut">
              <a:rPr lang="de-DE" smtClean="0"/>
              <a:pPr/>
              <a:t>27.02.2007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F21000-561E-4A3C-AC0F-26FCAD2BAD32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51E786-EF10-4403-B017-46A876A2D7F3}" type="datetimeFigureOut">
              <a:rPr lang="de-DE" smtClean="0"/>
              <a:pPr/>
              <a:t>27.02.2007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F21000-561E-4A3C-AC0F-26FCAD2BAD32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51E786-EF10-4403-B017-46A876A2D7F3}" type="datetimeFigureOut">
              <a:rPr lang="de-DE" smtClean="0"/>
              <a:pPr/>
              <a:t>27.02.2007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F21000-561E-4A3C-AC0F-26FCAD2BAD32}" type="slidenum">
              <a:rPr lang="de-DE" smtClean="0"/>
              <a:pPr/>
              <a:t>‹Nr.›</a:t>
            </a:fld>
            <a:endParaRPr lang="de-DE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39" r:id="rId1"/>
    <p:sldLayoutId id="2147483740" r:id="rId2"/>
    <p:sldLayoutId id="2147483741" r:id="rId3"/>
    <p:sldLayoutId id="2147483742" r:id="rId4"/>
    <p:sldLayoutId id="2147483743" r:id="rId5"/>
    <p:sldLayoutId id="2147483744" r:id="rId6"/>
    <p:sldLayoutId id="2147483745" r:id="rId7"/>
    <p:sldLayoutId id="2147483746" r:id="rId8"/>
    <p:sldLayoutId id="2147483747" r:id="rId9"/>
    <p:sldLayoutId id="2147483748" r:id="rId10"/>
    <p:sldLayoutId id="214748374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fik 8" descr="img4.jp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0" y="0"/>
            <a:ext cx="8429652" cy="6322239"/>
          </a:xfrm>
          <a:prstGeom prst="ellipse">
            <a:avLst/>
          </a:prstGeom>
          <a:effectLst>
            <a:softEdge rad="635000"/>
          </a:effectLst>
        </p:spPr>
      </p:pic>
      <p:sp>
        <p:nvSpPr>
          <p:cNvPr id="8" name="Textfeld 7"/>
          <p:cNvSpPr txBox="1"/>
          <p:nvPr/>
        </p:nvSpPr>
        <p:spPr>
          <a:xfrm>
            <a:off x="2000232" y="4572008"/>
            <a:ext cx="6442789" cy="1107996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extrusionH="57150" contourW="25400" prstMaterial="matte">
              <a:bevelT w="25400" h="55880" prst="slope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de-DE" sz="6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  <a:reflection blurRad="6350" stA="50000" endA="300" endPos="50000" dist="60007" dir="5400000" sy="-100000" algn="bl" rotWithShape="0"/>
                </a:effectLst>
                <a:latin typeface="Monotype Corsiva" pitchFamily="66" charset="0"/>
              </a:rPr>
              <a:t>Winterimpressionen </a:t>
            </a:r>
            <a:endParaRPr lang="de-DE" sz="6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  <a:reflection blurRad="6350" stA="50000" endA="300" endPos="50000" dist="60007" dir="5400000" sy="-100000" algn="bl" rotWithShape="0"/>
              </a:effectLst>
              <a:latin typeface="Monotype Corsiva" pitchFamily="66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Larissa-Design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Larissa-Design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2</Words>
  <Application>Microsoft Office PowerPoint</Application>
  <PresentationFormat>Bildschirmpräsentation (4:3)</PresentationFormat>
  <Paragraphs>2</Paragraphs>
  <Slides>1</Slides>
  <Notes>1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2" baseType="lpstr">
      <vt:lpstr>Larissa-Design</vt:lpstr>
      <vt:lpstr>Folie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Bild- und Texteffekte</dc:title>
  <dc:subject>PowerPoint 2007 | Bild für Bild</dc:subject>
  <dc:creator>Susanne Walter</dc:creator>
  <dc:description>www.slides4vision.de</dc:description>
  <cp:lastModifiedBy>sw</cp:lastModifiedBy>
  <cp:revision>5</cp:revision>
  <dcterms:created xsi:type="dcterms:W3CDTF">2006-11-22T16:22:42Z</dcterms:created>
  <dcterms:modified xsi:type="dcterms:W3CDTF">2007-02-27T16:41:22Z</dcterms:modified>
</cp:coreProperties>
</file>