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9" r:id="rId2"/>
    <p:sldId id="260" r:id="rId3"/>
    <p:sldId id="261" r:id="rId4"/>
    <p:sldId id="262" r:id="rId5"/>
    <p:sldId id="264" r:id="rId6"/>
    <p:sldId id="265" r:id="rId7"/>
    <p:sldId id="266" r:id="rId8"/>
    <p:sldId id="268" r:id="rId9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1A5F7"/>
    <a:srgbClr val="F74811"/>
    <a:srgbClr val="F75811"/>
    <a:srgbClr val="F76911"/>
    <a:srgbClr val="F77911"/>
    <a:srgbClr val="F78911"/>
    <a:srgbClr val="F7EC11"/>
    <a:srgbClr val="F7DC11"/>
    <a:srgbClr val="F7CB1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23" d="100"/>
          <a:sy n="123" d="100"/>
        </p:scale>
        <p:origin x="-360" y="-102"/>
      </p:cViewPr>
      <p:guideLst>
        <p:guide orient="horz" pos="2160"/>
        <p:guide orient="horz" pos="1570"/>
        <p:guide orient="horz" pos="3861"/>
        <p:guide orient="horz" pos="1117"/>
        <p:guide orient="horz" pos="709"/>
        <p:guide pos="2880"/>
        <p:guide pos="340"/>
        <p:guide pos="546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556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CB5E21-3DBC-4B8C-9C09-413F04ADD45F}" type="datetimeFigureOut">
              <a:rPr lang="de-DE" smtClean="0"/>
              <a:pPr/>
              <a:t>27.02.2007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9D1B5F-147C-430A-A698-A0F2F8662B09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1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2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3</a:t>
            </a:fld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4</a:t>
            </a:fld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5</a:t>
            </a:fld>
            <a:endParaRPr lang="de-D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6</a:t>
            </a:fld>
            <a:endParaRPr lang="de-D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7</a:t>
            </a:fld>
            <a:endParaRPr lang="de-D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8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9144000" cy="6143644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8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189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de-DE" sz="1800" kern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1643050"/>
            <a:ext cx="8247092" cy="1285884"/>
          </a:xfrm>
        </p:spPr>
        <p:txBody>
          <a:bodyPr anchor="b" anchorCtr="0">
            <a:noAutofit/>
          </a:bodyPr>
          <a:lstStyle>
            <a:lvl1pPr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8596" y="3714752"/>
            <a:ext cx="8247092" cy="823906"/>
          </a:xfrm>
        </p:spPr>
        <p:txBody>
          <a:bodyPr>
            <a:noAutofit/>
          </a:bodyPr>
          <a:lstStyle>
            <a:lvl1pPr marL="0" indent="0" algn="l">
              <a:buNone/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768733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Kapitel 7</a:t>
            </a:r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_eingerüc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4668" y="2000240"/>
            <a:ext cx="7615262" cy="4125923"/>
          </a:xfrm>
        </p:spPr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Kapitel 7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6005"/>
            <a:ext cx="4038600" cy="3743333"/>
          </a:xfrm>
        </p:spPr>
        <p:txBody>
          <a:bodyPr/>
          <a:lstStyle>
            <a:lvl1pPr indent="-360000"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7088" y="2386005"/>
            <a:ext cx="4038600" cy="3743333"/>
          </a:xfrm>
        </p:spPr>
        <p:txBody>
          <a:bodyPr/>
          <a:lstStyle>
            <a:lvl1pPr indent="-360000"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smtClean="0"/>
              <a:t>Kapitel 7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857496"/>
            <a:ext cx="4038600" cy="3268667"/>
          </a:xfrm>
        </p:spPr>
        <p:txBody>
          <a:bodyPr/>
          <a:lstStyle>
            <a:lvl1pPr indent="-360000"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410467" y="2386005"/>
            <a:ext cx="4042470" cy="500063"/>
          </a:xfrm>
        </p:spPr>
        <p:txBody>
          <a:bodyPr/>
          <a:lstStyle>
            <a:lvl1pPr>
              <a:buNone/>
              <a:defRPr b="1" cap="none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 smtClean="0"/>
              <a:t>Zwischentitel</a:t>
            </a:r>
            <a:endParaRPr lang="de-DE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6"/>
          </p:nvPr>
        </p:nvSpPr>
        <p:spPr>
          <a:xfrm>
            <a:off x="4632326" y="2857496"/>
            <a:ext cx="4038600" cy="3268667"/>
          </a:xfrm>
        </p:spPr>
        <p:txBody>
          <a:bodyPr/>
          <a:lstStyle>
            <a:lvl1pPr indent="-360000"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7" hasCustomPrompt="1"/>
          </p:nvPr>
        </p:nvSpPr>
        <p:spPr>
          <a:xfrm>
            <a:off x="4595118" y="2386005"/>
            <a:ext cx="4042470" cy="500063"/>
          </a:xfrm>
        </p:spPr>
        <p:txBody>
          <a:bodyPr/>
          <a:lstStyle>
            <a:lvl1pPr>
              <a:buNone/>
              <a:defRPr b="1" cap="none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 smtClean="0"/>
              <a:t>Zwischentitel</a:t>
            </a:r>
            <a:endParaRPr lang="de-DE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de-DE" smtClean="0"/>
              <a:t>Kapitel 7</a:t>
            </a:r>
            <a:endParaRPr lang="de-DE" dirty="0"/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6" name="Fußzeilenplatzhalter 15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Kapitel 7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folie ohne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/>
          <p:cNvSpPr>
            <a:spLocks noGrp="1"/>
          </p:cNvSpPr>
          <p:nvPr>
            <p:ph type="pic" sz="quarter" idx="14"/>
          </p:nvPr>
        </p:nvSpPr>
        <p:spPr>
          <a:xfrm>
            <a:off x="539750" y="2492375"/>
            <a:ext cx="8135938" cy="3600450"/>
          </a:xfrm>
          <a:noFill/>
          <a:ln>
            <a:noFill/>
          </a:ln>
          <a:effectLst>
            <a:outerShdw blurRad="101600" dist="38100" dir="5400000" sx="101000" sy="101000" algn="t" rotWithShape="0">
              <a:prstClr val="black">
                <a:alpha val="33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>
            <a:lvl1pPr marL="0" algn="ctr" defTabSz="914400" rtl="0" eaLnBrk="1" latinLnBrk="0" hangingPunct="1">
              <a:buNone/>
              <a:defRPr lang="de-DE" sz="18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smtClean="0"/>
              <a:t>Kapitel 7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zwei Bilder mi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Kapitel 7</a:t>
            </a:r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CE27-E996-495E-A0B1-0690C3957E58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4"/>
          </p:nvPr>
        </p:nvSpPr>
        <p:spPr>
          <a:xfrm>
            <a:off x="541995" y="2492375"/>
            <a:ext cx="2643187" cy="3636963"/>
          </a:xfrm>
        </p:spPr>
        <p:txBody>
          <a:bodyPr/>
          <a:lstStyle>
            <a:lvl1pPr>
              <a:defRPr sz="1600"/>
            </a:lvl1pPr>
          </a:lstStyle>
          <a:p>
            <a:endParaRPr lang="de-DE" dirty="0"/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5"/>
          </p:nvPr>
        </p:nvSpPr>
        <p:spPr>
          <a:xfrm>
            <a:off x="3287248" y="2492375"/>
            <a:ext cx="5388440" cy="2482920"/>
          </a:xfrm>
        </p:spPr>
        <p:txBody>
          <a:bodyPr/>
          <a:lstStyle>
            <a:lvl1pPr>
              <a:defRPr sz="1600"/>
            </a:lvl1pPr>
          </a:lstStyle>
          <a:p>
            <a:endParaRPr lang="de-DE" dirty="0"/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6"/>
          </p:nvPr>
        </p:nvSpPr>
        <p:spPr>
          <a:xfrm>
            <a:off x="3286125" y="5072063"/>
            <a:ext cx="5389563" cy="1057275"/>
          </a:xfrm>
        </p:spPr>
        <p:txBody>
          <a:bodyPr/>
          <a:lstStyle>
            <a:lvl1pPr marL="0" indent="15875">
              <a:buFontTx/>
              <a:buNone/>
              <a:defRPr sz="1600"/>
            </a:lvl1pPr>
            <a:lvl2pPr>
              <a:buFontTx/>
              <a:buNone/>
              <a:defRPr sz="2000"/>
            </a:lvl2pPr>
            <a:lvl3pPr>
              <a:buFontTx/>
              <a:buNone/>
              <a:defRPr sz="2000"/>
            </a:lvl3pPr>
            <a:lvl4pPr>
              <a:buFontTx/>
              <a:buNone/>
              <a:defRPr sz="2000"/>
            </a:lvl4pPr>
            <a:lvl5pPr>
              <a:buFontTx/>
              <a:buNone/>
              <a:defRPr sz="2000"/>
            </a:lvl5pPr>
          </a:lstStyle>
          <a:p>
            <a:pPr lvl="0"/>
            <a:r>
              <a:rPr lang="de-DE" dirty="0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0" y="0"/>
            <a:ext cx="9144000" cy="714356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8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de-DE" sz="1800" kern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92869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357430"/>
            <a:ext cx="8229600" cy="37687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95373"/>
            <a:ext cx="971528" cy="2912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Kapitel 7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71670" y="6494507"/>
            <a:ext cx="500066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PowerPoint 2007 | Bild für Bild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72396" y="6495373"/>
            <a:ext cx="1114404" cy="2912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2" r:id="rId4"/>
    <p:sldLayoutId id="2147483655" r:id="rId5"/>
    <p:sldLayoutId id="2147483654" r:id="rId6"/>
    <p:sldLayoutId id="2147483656" r:id="rId7"/>
    <p:sldLayoutId id="2147483658" r:id="rId8"/>
  </p:sldLayoutIdLst>
  <p:transition>
    <p:wipe dir="r"/>
  </p:transition>
  <p:hf hdr="0"/>
  <p:txStyles>
    <p:titleStyle>
      <a:lvl1pPr algn="l" defTabSz="914400" rtl="0" eaLnBrk="1" latinLnBrk="0" hangingPunct="1">
        <a:spcBef>
          <a:spcPct val="0"/>
        </a:spcBef>
        <a:buNone/>
        <a:defRPr sz="2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0" indent="-342900" algn="l" defTabSz="914400" rtl="0" eaLnBrk="1" latinLnBrk="0" hangingPunct="1">
        <a:spcBef>
          <a:spcPts val="800"/>
        </a:spcBef>
        <a:buClr>
          <a:schemeClr val="tx2"/>
        </a:buClr>
        <a:buFont typeface="Symbol" pitchFamily="18" charset="2"/>
        <a:buChar char="-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1080000" indent="-269875" algn="l" defTabSz="914400" rtl="0" eaLnBrk="1" latinLnBrk="0" hangingPunct="1">
        <a:spcBef>
          <a:spcPts val="300"/>
        </a:spcBef>
        <a:buClr>
          <a:schemeClr val="tx2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180975" algn="l" defTabSz="914400" rtl="0" eaLnBrk="1" latinLnBrk="0" hangingPunct="1">
        <a:spcBef>
          <a:spcPct val="20000"/>
        </a:spcBef>
        <a:buFont typeface="Symbol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b="0" smtClean="0"/>
              <a:t>Bilder einfügen und bearbeiten</a:t>
            </a:r>
            <a:endParaRPr lang="de-DE" b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smtClean="0"/>
              <a:t>Kapitel 7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 descr="Garden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>
          <a:xfrm>
            <a:off x="2059516" y="2357438"/>
            <a:ext cx="5024967" cy="3768725"/>
          </a:xfrm>
        </p:spPr>
      </p:pic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Bild im Layout „Titel und Inhalt“</a:t>
            </a:r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Kapitel 7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Bilder im speziellen „Bildlayout“</a:t>
            </a:r>
            <a:endParaRPr lang="de-DE" dirty="0"/>
          </a:p>
        </p:txBody>
      </p:sp>
      <p:pic>
        <p:nvPicPr>
          <p:cNvPr id="10" name="Bildplatzhalter 9" descr="Garden.jpg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/>
          <a:srcRect/>
          <a:stretch>
            <a:fillRect/>
          </a:stretch>
        </p:blipFill>
        <p:spPr/>
      </p:pic>
      <p:pic>
        <p:nvPicPr>
          <p:cNvPr id="14" name="Bildplatzhalter 13" descr="Garden.jpg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email"/>
          <a:srcRect/>
          <a:stretch>
            <a:fillRect/>
          </a:stretch>
        </p:blipFill>
        <p:spPr/>
      </p:pic>
      <p:sp>
        <p:nvSpPr>
          <p:cNvPr id="7" name="Textplatzhalter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e-DE" smtClean="0"/>
              <a:t>Die beiden Platzhalter zeigen nicht das vollständige Bild, sondern jeweils nur Ausschnitte, die an das Seitenverhältnis der Platzhalter angepasst sind.</a:t>
            </a:r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Kapitel 7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CE27-E996-495E-A0B1-0690C3957E58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Garden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0" y="0"/>
            <a:ext cx="9144000" cy="6429396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16" name="Rechteck 15"/>
          <p:cNvSpPr/>
          <p:nvPr/>
        </p:nvSpPr>
        <p:spPr>
          <a:xfrm>
            <a:off x="0" y="1142984"/>
            <a:ext cx="9144000" cy="785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Als Grafik eingefügt und zugeschnitten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Kapitel 7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3CEC5D3C-999C-4DB1-890F-D47491EAAFC9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/>
        </p:nvSpPr>
        <p:spPr>
          <a:xfrm>
            <a:off x="6143636" y="2492376"/>
            <a:ext cx="2532052" cy="25082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Bilder mit weicher Kante freistellen</a:t>
            </a:r>
            <a:endParaRPr lang="de-DE" dirty="0"/>
          </a:p>
        </p:txBody>
      </p:sp>
      <p:sp>
        <p:nvSpPr>
          <p:cNvPr id="5" name="Ellipse 4"/>
          <p:cNvSpPr/>
          <p:nvPr/>
        </p:nvSpPr>
        <p:spPr>
          <a:xfrm>
            <a:off x="546528" y="2500306"/>
            <a:ext cx="2500330" cy="2500330"/>
          </a:xfrm>
          <a:prstGeom prst="ellipse">
            <a:avLst/>
          </a:prstGeom>
          <a:blipFill>
            <a:blip r:embed="rId3" cstate="email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Ellipse 8"/>
          <p:cNvSpPr/>
          <p:nvPr/>
        </p:nvSpPr>
        <p:spPr>
          <a:xfrm>
            <a:off x="3357554" y="2500306"/>
            <a:ext cx="2500330" cy="2500330"/>
          </a:xfrm>
          <a:prstGeom prst="ellipse">
            <a:avLst/>
          </a:prstGeom>
          <a:blipFill>
            <a:blip r:embed="rId3" cstate="email"/>
            <a:stretch>
              <a:fillRect/>
            </a:stretch>
          </a:blip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Ellipse 9"/>
          <p:cNvSpPr/>
          <p:nvPr/>
        </p:nvSpPr>
        <p:spPr>
          <a:xfrm>
            <a:off x="6168580" y="2571744"/>
            <a:ext cx="2500330" cy="2500330"/>
          </a:xfrm>
          <a:prstGeom prst="ellipse">
            <a:avLst/>
          </a:prstGeom>
          <a:blipFill>
            <a:blip r:embed="rId3" cstate="email"/>
            <a:stretch>
              <a:fillRect/>
            </a:stretch>
          </a:blip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/>
          <p:cNvSpPr txBox="1"/>
          <p:nvPr/>
        </p:nvSpPr>
        <p:spPr>
          <a:xfrm>
            <a:off x="346013" y="5286388"/>
            <a:ext cx="2868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Kreis </a:t>
            </a:r>
          </a:p>
          <a:p>
            <a:pPr algn="ctr"/>
            <a:r>
              <a:rPr lang="de-DE" dirty="0" smtClean="0"/>
              <a:t>mit Bild als Füllung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3137188" y="4854371"/>
            <a:ext cx="29542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/>
              <a:t>ohne Linie,</a:t>
            </a:r>
          </a:p>
          <a:p>
            <a:r>
              <a:rPr lang="de-DE" dirty="0" smtClean="0"/>
              <a:t>Weiche Kante 25 Punkt </a:t>
            </a: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6207325" y="5286388"/>
            <a:ext cx="26532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mtClean="0"/>
              <a:t>Weiche </a:t>
            </a:r>
            <a:r>
              <a:rPr lang="de-DE" dirty="0" smtClean="0"/>
              <a:t>Kante vor </a:t>
            </a:r>
          </a:p>
          <a:p>
            <a:pPr algn="ctr"/>
            <a:r>
              <a:rPr lang="de-DE" dirty="0" smtClean="0"/>
              <a:t>dunklem Hintergrund</a:t>
            </a:r>
            <a:endParaRPr lang="de-DE" dirty="0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Kapitel 7</a:t>
            </a:r>
            <a:endParaRPr lang="de-DE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3CEC5D3C-999C-4DB1-890F-D47491EAAFC9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Bilder in Formen ausrichten (1)</a:t>
            </a:r>
            <a:endParaRPr lang="de-DE" dirty="0"/>
          </a:p>
        </p:txBody>
      </p:sp>
      <p:sp>
        <p:nvSpPr>
          <p:cNvPr id="8" name="Rechteck 7"/>
          <p:cNvSpPr/>
          <p:nvPr/>
        </p:nvSpPr>
        <p:spPr>
          <a:xfrm>
            <a:off x="539750" y="2500306"/>
            <a:ext cx="3837137" cy="287785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4592515" y="2500306"/>
            <a:ext cx="2694129" cy="287785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Kapitel 7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3CEC5D3C-999C-4DB1-890F-D47491EAAFC9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Bilder in Formen ausrichten (2)</a:t>
            </a:r>
            <a:endParaRPr lang="de-DE" dirty="0"/>
          </a:p>
        </p:txBody>
      </p:sp>
      <p:sp>
        <p:nvSpPr>
          <p:cNvPr id="8" name="Rechteck 7"/>
          <p:cNvSpPr/>
          <p:nvPr/>
        </p:nvSpPr>
        <p:spPr>
          <a:xfrm>
            <a:off x="539750" y="2500306"/>
            <a:ext cx="3837137" cy="287785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4500562" y="2500306"/>
            <a:ext cx="2876400" cy="2877852"/>
          </a:xfrm>
          <a:prstGeom prst="rect">
            <a:avLst/>
          </a:prstGeom>
          <a:blipFill dpi="0" rotWithShape="1">
            <a:blip r:embed="rId3"/>
            <a:srcRect/>
            <a:tile tx="349250" ty="603250" sx="40000" sy="40000" flip="none" algn="ctr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Kapitel 7</a:t>
            </a:r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3CEC5D3C-999C-4DB1-890F-D47491EAAFC9}" type="slidenum">
              <a:rPr lang="de-DE" smtClean="0"/>
              <a:pPr/>
              <a:t>7</a:t>
            </a:fld>
            <a:endParaRPr lang="de-DE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Die Farbstimmung von Bildern anpassen</a:t>
            </a:r>
            <a:endParaRPr lang="de-DE" dirty="0"/>
          </a:p>
        </p:txBody>
      </p:sp>
      <p:pic>
        <p:nvPicPr>
          <p:cNvPr id="8" name="Bildplatzhalter 7" descr="Garden.jpg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/>
          <a:srcRect/>
          <a:stretch>
            <a:fillRect/>
          </a:stretch>
        </p:blipFill>
        <p:spPr/>
      </p:pic>
      <p:pic>
        <p:nvPicPr>
          <p:cNvPr id="9" name="Bildplatzhalter 8" descr="Garden.jpg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email">
            <a:duotone>
              <a:schemeClr val="accent1">
                <a:shade val="45000"/>
                <a:satMod val="135000"/>
              </a:schemeClr>
              <a:prstClr val="white"/>
            </a:duotone>
            <a:lum contrast="20000"/>
          </a:blip>
          <a:srcRect/>
          <a:stretch>
            <a:fillRect/>
          </a:stretch>
        </p:blipFill>
        <p:spPr/>
      </p:pic>
      <p:sp>
        <p:nvSpPr>
          <p:cNvPr id="7" name="Textplatzhalter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e-DE" dirty="0" smtClean="0"/>
              <a:t>eingefärbt mit Akzentfarbe 1 hell</a:t>
            </a:r>
            <a:br>
              <a:rPr lang="de-DE" dirty="0" smtClean="0"/>
            </a:br>
            <a:r>
              <a:rPr lang="de-DE" dirty="0" smtClean="0"/>
              <a:t>Kontrast +40%</a:t>
            </a:r>
          </a:p>
          <a:p>
            <a:endParaRPr lang="de-DE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Kapitel 7</a:t>
            </a:r>
            <a:endParaRPr lang="de-DE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FCCE27-E996-495E-A0B1-0690C3957E58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ild4Bild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Ganymed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175</Words>
  <Application>Microsoft Office PowerPoint</Application>
  <PresentationFormat>Bildschirmpräsentation (4:3)</PresentationFormat>
  <Paragraphs>47</Paragraphs>
  <Slides>8</Slides>
  <Notes>8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9" baseType="lpstr">
      <vt:lpstr>Bild4Bild</vt:lpstr>
      <vt:lpstr>Bilder einfügen und bearbeiten</vt:lpstr>
      <vt:lpstr>Bild im Layout „Titel und Inhalt“</vt:lpstr>
      <vt:lpstr>Bilder im speziellen „Bildlayout“</vt:lpstr>
      <vt:lpstr>Als Grafik eingefügt und zugeschnitten</vt:lpstr>
      <vt:lpstr>Bilder mit weicher Kante freistellen</vt:lpstr>
      <vt:lpstr>Bilder in Formen ausrichten (1)</vt:lpstr>
      <vt:lpstr>Bilder in Formen ausrichten (2)</vt:lpstr>
      <vt:lpstr>Die Farbstimmung von Bildern anpassen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Bilder einfügen und bearbeiten</dc:title>
  <dc:subject>PowerPoint 2007 | Bild für  Bild</dc:subject>
  <dc:creator>Susanne Walter</dc:creator>
  <dc:description>www.slides4vision.de</dc:description>
  <cp:lastModifiedBy>sw</cp:lastModifiedBy>
  <cp:revision>19</cp:revision>
  <dcterms:created xsi:type="dcterms:W3CDTF">2007-01-02T11:44:00Z</dcterms:created>
  <dcterms:modified xsi:type="dcterms:W3CDTF">2007-02-27T16:45:21Z</dcterms:modified>
</cp:coreProperties>
</file>