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8" r:id="rId10"/>
    <p:sldId id="269" r:id="rId11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plotArea>
      <c:layout/>
      <c:barChart>
        <c:barDir val="col"/>
        <c:grouping val="clustered"/>
        <c:ser>
          <c:idx val="0"/>
          <c:order val="0"/>
          <c:tx>
            <c:strRef>
              <c:f>Tabelle1!$A$2</c:f>
              <c:strCache>
                <c:ptCount val="1"/>
                <c:pt idx="0">
                  <c:v>Produkt A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Tabelle1!$B$2:$E$2</c:f>
              <c:numCache>
                <c:formatCode>#,##0</c:formatCode>
                <c:ptCount val="4"/>
                <c:pt idx="0">
                  <c:v>43000</c:v>
                </c:pt>
                <c:pt idx="1">
                  <c:v>24000</c:v>
                </c:pt>
                <c:pt idx="2">
                  <c:v>20000</c:v>
                </c:pt>
                <c:pt idx="3">
                  <c:v>38000</c:v>
                </c:pt>
              </c:numCache>
            </c:numRef>
          </c:val>
        </c:ser>
        <c:ser>
          <c:idx val="1"/>
          <c:order val="1"/>
          <c:tx>
            <c:strRef>
              <c:f>Tabelle1!$A$3</c:f>
              <c:strCache>
                <c:ptCount val="1"/>
                <c:pt idx="0">
                  <c:v>Produkt B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Tabelle1!$B$3:$E$3</c:f>
              <c:numCache>
                <c:formatCode>#,##0</c:formatCode>
                <c:ptCount val="4"/>
                <c:pt idx="0">
                  <c:v>42000</c:v>
                </c:pt>
                <c:pt idx="1">
                  <c:v>35000</c:v>
                </c:pt>
                <c:pt idx="2">
                  <c:v>85000</c:v>
                </c:pt>
                <c:pt idx="3">
                  <c:v>93000</c:v>
                </c:pt>
              </c:numCache>
            </c:numRef>
          </c:val>
        </c:ser>
        <c:ser>
          <c:idx val="2"/>
          <c:order val="2"/>
          <c:tx>
            <c:strRef>
              <c:f>Tabelle1!$A$4</c:f>
              <c:strCache>
                <c:ptCount val="1"/>
                <c:pt idx="0">
                  <c:v>Produkt C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Tabelle1!$B$4:$E$4</c:f>
              <c:numCache>
                <c:formatCode>#,##0</c:formatCode>
                <c:ptCount val="4"/>
                <c:pt idx="0">
                  <c:v>35000</c:v>
                </c:pt>
                <c:pt idx="1">
                  <c:v>18000</c:v>
                </c:pt>
                <c:pt idx="2">
                  <c:v>45000</c:v>
                </c:pt>
                <c:pt idx="3">
                  <c:v>38000</c:v>
                </c:pt>
              </c:numCache>
            </c:numRef>
          </c:val>
        </c:ser>
        <c:gapWidth val="106"/>
        <c:overlap val="-9"/>
        <c:axId val="78964224"/>
        <c:axId val="78965760"/>
      </c:barChart>
      <c:catAx>
        <c:axId val="78964224"/>
        <c:scaling>
          <c:orientation val="minMax"/>
        </c:scaling>
        <c:axPos val="b"/>
        <c:majorTickMark val="none"/>
        <c:tickLblPos val="nextTo"/>
        <c:crossAx val="78965760"/>
        <c:crosses val="autoZero"/>
        <c:auto val="1"/>
        <c:lblAlgn val="ctr"/>
        <c:lblOffset val="100"/>
      </c:catAx>
      <c:valAx>
        <c:axId val="78965760"/>
        <c:scaling>
          <c:orientation val="minMax"/>
        </c:scaling>
        <c:axPos val="l"/>
        <c:majorGridlines/>
        <c:numFmt formatCode="#,##0" sourceLinked="1"/>
        <c:tickLblPos val="nextTo"/>
        <c:spPr>
          <a:ln>
            <a:noFill/>
          </a:ln>
        </c:spPr>
        <c:crossAx val="78964224"/>
        <c:crosses val="autoZero"/>
        <c:crossBetween val="between"/>
        <c:majorUnit val="20000"/>
        <c:dispUnits>
          <c:builtInUnit val="thousands"/>
          <c:dispUnitsLbl>
            <c:layout>
              <c:manualLayout>
                <c:xMode val="edge"/>
                <c:yMode val="edge"/>
                <c:x val="1.6975308641975381E-2"/>
                <c:y val="1.2955465587044537E-2"/>
              </c:manualLayout>
            </c:layout>
            <c:tx>
              <c:rich>
                <a:bodyPr/>
                <a:lstStyle/>
                <a:p>
                  <a:pPr>
                    <a:defRPr sz="1600" b="0"/>
                  </a:pPr>
                  <a:r>
                    <a:rPr lang="de-DE" sz="1600" b="0"/>
                    <a:t>in Tausend EUR</a:t>
                  </a:r>
                </a:p>
              </c:rich>
            </c:tx>
          </c:dispUnitsLbl>
        </c:dispUnits>
      </c:valAx>
    </c:plotArea>
    <c:legend>
      <c:legendPos val="t"/>
      <c:layout>
        <c:manualLayout>
          <c:xMode val="edge"/>
          <c:yMode val="edge"/>
          <c:x val="0.17003317293671619"/>
          <c:y val="3.2388663967611404E-3"/>
          <c:w val="0.60129155730533856"/>
          <c:h val="8.9574803149607043E-2"/>
        </c:manualLayout>
      </c:layout>
      <c:overlay val="1"/>
      <c:spPr>
        <a:solidFill>
          <a:schemeClr val="bg1"/>
        </a:solidFill>
      </c:spPr>
    </c:legend>
    <c:plotVisOnly val="1"/>
  </c:chart>
  <c:txPr>
    <a:bodyPr/>
    <a:lstStyle/>
    <a:p>
      <a:pPr>
        <a:defRPr sz="1800"/>
      </a:pPr>
      <a:endParaRPr lang="de-DE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42D2C8-667B-4AA2-9A93-CD85FD5F33BA}" type="doc">
      <dgm:prSet loTypeId="urn:microsoft.com/office/officeart/2005/8/layout/target1" loCatId="relationship" qsTypeId="urn:microsoft.com/office/officeart/2005/8/quickstyle/simple2#9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464E332F-CF39-4253-8131-2C4C6D061DFB}">
      <dgm:prSet custT="1"/>
      <dgm:spPr/>
      <dgm:t>
        <a:bodyPr/>
        <a:lstStyle/>
        <a:p>
          <a:pPr algn="l" rtl="0"/>
          <a:r>
            <a:rPr lang="de-DE" sz="2400" dirty="0" smtClean="0"/>
            <a:t>Umsatz steigern</a:t>
          </a:r>
          <a:endParaRPr lang="de-DE" sz="2400" dirty="0"/>
        </a:p>
      </dgm:t>
    </dgm:pt>
    <dgm:pt modelId="{85A9F767-88D0-4D45-AC93-B063F4662005}" type="parTrans" cxnId="{A25CE382-93B0-431B-BE1B-A5E0418422C9}">
      <dgm:prSet/>
      <dgm:spPr/>
      <dgm:t>
        <a:bodyPr/>
        <a:lstStyle/>
        <a:p>
          <a:endParaRPr lang="de-DE"/>
        </a:p>
      </dgm:t>
    </dgm:pt>
    <dgm:pt modelId="{4AD78D3E-B08D-45BD-AF9E-BF8686E29AAD}" type="sibTrans" cxnId="{A25CE382-93B0-431B-BE1B-A5E0418422C9}">
      <dgm:prSet/>
      <dgm:spPr/>
      <dgm:t>
        <a:bodyPr/>
        <a:lstStyle/>
        <a:p>
          <a:endParaRPr lang="de-DE"/>
        </a:p>
      </dgm:t>
    </dgm:pt>
    <dgm:pt modelId="{53F44C71-473F-47B8-BA77-FB6045BFA3AF}">
      <dgm:prSet custT="1"/>
      <dgm:spPr/>
      <dgm:t>
        <a:bodyPr/>
        <a:lstStyle/>
        <a:p>
          <a:pPr algn="l" rtl="0"/>
          <a:r>
            <a:rPr lang="de-DE" sz="2400" dirty="0" smtClean="0"/>
            <a:t>Sortiment erweitern</a:t>
          </a:r>
          <a:endParaRPr lang="de-DE" sz="2400" dirty="0"/>
        </a:p>
      </dgm:t>
    </dgm:pt>
    <dgm:pt modelId="{538A26BA-5E3A-4909-910F-8193AC3A1D89}" type="parTrans" cxnId="{D6EA5AF1-9C7B-4130-91FE-193BD11AACCE}">
      <dgm:prSet/>
      <dgm:spPr/>
      <dgm:t>
        <a:bodyPr/>
        <a:lstStyle/>
        <a:p>
          <a:endParaRPr lang="de-DE"/>
        </a:p>
      </dgm:t>
    </dgm:pt>
    <dgm:pt modelId="{46DAC073-A085-4C5F-B38B-D12FAF5F73E5}" type="sibTrans" cxnId="{D6EA5AF1-9C7B-4130-91FE-193BD11AACCE}">
      <dgm:prSet/>
      <dgm:spPr/>
      <dgm:t>
        <a:bodyPr/>
        <a:lstStyle/>
        <a:p>
          <a:endParaRPr lang="de-DE"/>
        </a:p>
      </dgm:t>
    </dgm:pt>
    <dgm:pt modelId="{F0B96B17-6520-465D-BD1F-EC42C5469A9C}">
      <dgm:prSet custT="1"/>
      <dgm:spPr/>
      <dgm:t>
        <a:bodyPr/>
        <a:lstStyle/>
        <a:p>
          <a:pPr algn="l" rtl="0"/>
          <a:r>
            <a:rPr lang="de-DE" sz="2400" dirty="0" smtClean="0"/>
            <a:t>Produkt Y ersetzen</a:t>
          </a:r>
          <a:endParaRPr lang="de-DE" sz="2400" dirty="0"/>
        </a:p>
      </dgm:t>
    </dgm:pt>
    <dgm:pt modelId="{4C9C4F96-C400-4392-80F7-2DEFC794828A}" type="parTrans" cxnId="{B29AABC4-41D5-40A6-B4BC-0DD6D6C95B48}">
      <dgm:prSet/>
      <dgm:spPr/>
      <dgm:t>
        <a:bodyPr/>
        <a:lstStyle/>
        <a:p>
          <a:endParaRPr lang="de-DE"/>
        </a:p>
      </dgm:t>
    </dgm:pt>
    <dgm:pt modelId="{D7B55E64-CC64-49E2-B518-DBD43D5B405B}" type="sibTrans" cxnId="{B29AABC4-41D5-40A6-B4BC-0DD6D6C95B48}">
      <dgm:prSet/>
      <dgm:spPr/>
      <dgm:t>
        <a:bodyPr/>
        <a:lstStyle/>
        <a:p>
          <a:endParaRPr lang="de-DE"/>
        </a:p>
      </dgm:t>
    </dgm:pt>
    <dgm:pt modelId="{3EC345E2-0296-4B3E-9B7A-6891E23B3D25}">
      <dgm:prSet custT="1"/>
      <dgm:spPr/>
      <dgm:t>
        <a:bodyPr/>
        <a:lstStyle/>
        <a:p>
          <a:pPr algn="l" rtl="0"/>
          <a:r>
            <a:rPr lang="de-DE" sz="2400" dirty="0" smtClean="0"/>
            <a:t>Marktanteil ausbauen</a:t>
          </a:r>
          <a:endParaRPr lang="de-DE" sz="2400" dirty="0"/>
        </a:p>
      </dgm:t>
    </dgm:pt>
    <dgm:pt modelId="{FFCC6CB7-51D0-49A4-9181-9D1953A171F0}" type="parTrans" cxnId="{9795BDDE-2E1A-44A5-AF7D-CDA467926DBB}">
      <dgm:prSet/>
      <dgm:spPr/>
      <dgm:t>
        <a:bodyPr/>
        <a:lstStyle/>
        <a:p>
          <a:endParaRPr lang="de-DE"/>
        </a:p>
      </dgm:t>
    </dgm:pt>
    <dgm:pt modelId="{1B8A5B71-B553-41D1-8B37-3F194CB5EDF7}" type="sibTrans" cxnId="{9795BDDE-2E1A-44A5-AF7D-CDA467926DBB}">
      <dgm:prSet/>
      <dgm:spPr/>
      <dgm:t>
        <a:bodyPr/>
        <a:lstStyle/>
        <a:p>
          <a:endParaRPr lang="de-DE"/>
        </a:p>
      </dgm:t>
    </dgm:pt>
    <dgm:pt modelId="{8E536E02-B3AE-452D-82C0-429DDC3A75E5}" type="pres">
      <dgm:prSet presAssocID="{F842D2C8-667B-4AA2-9A93-CD85FD5F33BA}" presName="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62A85429-1844-489B-B478-949E2E957EE8}" type="pres">
      <dgm:prSet presAssocID="{464E332F-CF39-4253-8131-2C4C6D061DFB}" presName="circle1" presStyleLbl="lnNode1" presStyleIdx="0" presStyleCnt="4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de-DE"/>
        </a:p>
      </dgm:t>
    </dgm:pt>
    <dgm:pt modelId="{AED7403B-F1A2-4ECF-90CC-AD85D3F409E3}" type="pres">
      <dgm:prSet presAssocID="{464E332F-CF39-4253-8131-2C4C6D061DFB}" presName="text1" presStyleLbl="revTx" presStyleIdx="0" presStyleCnt="4" custScaleX="204890" custLinFactNeighborX="4993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52C0B2F-9E6D-4776-BB29-F9C228647B57}" type="pres">
      <dgm:prSet presAssocID="{464E332F-CF39-4253-8131-2C4C6D061DFB}" presName="line1" presStyleLbl="callout" presStyleIdx="0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D6BFD970-073A-4610-81ED-37A2818C495D}" type="pres">
      <dgm:prSet presAssocID="{464E332F-CF39-4253-8131-2C4C6D061DFB}" presName="d1" presStyleLbl="callout" presStyleIdx="1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B4935D9F-8E12-49C6-981F-8F3656A3A75A}" type="pres">
      <dgm:prSet presAssocID="{53F44C71-473F-47B8-BA77-FB6045BFA3AF}" presName="circle2" presStyleLbl="lnNode1" presStyleIdx="1" presStyleCnt="4"/>
      <dgm:spPr>
        <a:solidFill>
          <a:schemeClr val="accent1"/>
        </a:solidFill>
      </dgm:spPr>
      <dgm:t>
        <a:bodyPr/>
        <a:lstStyle/>
        <a:p>
          <a:endParaRPr lang="de-DE"/>
        </a:p>
      </dgm:t>
    </dgm:pt>
    <dgm:pt modelId="{0A8EF7F2-B843-454B-9D34-A52DD246F590}" type="pres">
      <dgm:prSet presAssocID="{53F44C71-473F-47B8-BA77-FB6045BFA3AF}" presName="text2" presStyleLbl="revTx" presStyleIdx="1" presStyleCnt="4" custScaleX="220397" custLinFactNeighborX="5768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479480B-C31B-4DBB-B40B-4FC01055A927}" type="pres">
      <dgm:prSet presAssocID="{53F44C71-473F-47B8-BA77-FB6045BFA3AF}" presName="line2" presStyleLbl="callout" presStyleIdx="2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714D33E5-D8D5-4772-84B4-8A76A9D5EAAD}" type="pres">
      <dgm:prSet presAssocID="{53F44C71-473F-47B8-BA77-FB6045BFA3AF}" presName="d2" presStyleLbl="callout" presStyleIdx="3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06438893-E1A0-4403-84BA-F0224B2C2068}" type="pres">
      <dgm:prSet presAssocID="{F0B96B17-6520-465D-BD1F-EC42C5469A9C}" presName="circle3" presStyleLbl="lnNode1" presStyleIdx="2" presStyleCnt="4"/>
      <dgm:spPr>
        <a:solidFill>
          <a:schemeClr val="bg1"/>
        </a:solidFill>
      </dgm:spPr>
    </dgm:pt>
    <dgm:pt modelId="{02D93D89-A228-48EF-B029-8BE2123A61E9}" type="pres">
      <dgm:prSet presAssocID="{F0B96B17-6520-465D-BD1F-EC42C5469A9C}" presName="text3" presStyleLbl="revTx" presStyleIdx="2" presStyleCnt="4" custScaleX="218099" custLinFactNeighborX="5756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129AC3C-0001-4CDB-887E-54041065EEBF}" type="pres">
      <dgm:prSet presAssocID="{F0B96B17-6520-465D-BD1F-EC42C5469A9C}" presName="line3" presStyleLbl="callout" presStyleIdx="4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2A65E155-4C74-4E3A-9B3F-99B8BF2FCF57}" type="pres">
      <dgm:prSet presAssocID="{F0B96B17-6520-465D-BD1F-EC42C5469A9C}" presName="d3" presStyleLbl="callout" presStyleIdx="5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60F3CEF1-5E0A-476D-A6FE-27D2DD0F59DB}" type="pres">
      <dgm:prSet presAssocID="{3EC345E2-0296-4B3E-9B7A-6891E23B3D25}" presName="circle4" presStyleLbl="lnNode1" presStyleIdx="3" presStyleCnt="4"/>
      <dgm:spPr>
        <a:solidFill>
          <a:schemeClr val="accent1"/>
        </a:solidFill>
      </dgm:spPr>
      <dgm:t>
        <a:bodyPr/>
        <a:lstStyle/>
        <a:p>
          <a:endParaRPr lang="de-DE"/>
        </a:p>
      </dgm:t>
    </dgm:pt>
    <dgm:pt modelId="{E5D00A36-1980-440E-925C-3478AA49092B}" type="pres">
      <dgm:prSet presAssocID="{3EC345E2-0296-4B3E-9B7A-6891E23B3D25}" presName="text4" presStyleLbl="revTx" presStyleIdx="3" presStyleCnt="4" custScaleX="227410" custLinFactNeighborX="62147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0A5C36C-B1A4-4F40-935E-98BBC3482C76}" type="pres">
      <dgm:prSet presAssocID="{3EC345E2-0296-4B3E-9B7A-6891E23B3D25}" presName="line4" presStyleLbl="callout" presStyleIdx="6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  <dgm:pt modelId="{F4577F4C-4A2A-4B3C-AD2F-1DCE34E21A3A}" type="pres">
      <dgm:prSet presAssocID="{3EC345E2-0296-4B3E-9B7A-6891E23B3D25}" presName="d4" presStyleLbl="callout" presStyleIdx="7" presStyleCnt="8"/>
      <dgm:spPr>
        <a:ln>
          <a:solidFill>
            <a:schemeClr val="accent1"/>
          </a:solidFill>
        </a:ln>
      </dgm:spPr>
      <dgm:t>
        <a:bodyPr/>
        <a:lstStyle/>
        <a:p>
          <a:endParaRPr lang="de-DE"/>
        </a:p>
      </dgm:t>
    </dgm:pt>
  </dgm:ptLst>
  <dgm:cxnLst>
    <dgm:cxn modelId="{D6EA5AF1-9C7B-4130-91FE-193BD11AACCE}" srcId="{F842D2C8-667B-4AA2-9A93-CD85FD5F33BA}" destId="{53F44C71-473F-47B8-BA77-FB6045BFA3AF}" srcOrd="1" destOrd="0" parTransId="{538A26BA-5E3A-4909-910F-8193AC3A1D89}" sibTransId="{46DAC073-A085-4C5F-B38B-D12FAF5F73E5}"/>
    <dgm:cxn modelId="{B29AABC4-41D5-40A6-B4BC-0DD6D6C95B48}" srcId="{F842D2C8-667B-4AA2-9A93-CD85FD5F33BA}" destId="{F0B96B17-6520-465D-BD1F-EC42C5469A9C}" srcOrd="2" destOrd="0" parTransId="{4C9C4F96-C400-4392-80F7-2DEFC794828A}" sibTransId="{D7B55E64-CC64-49E2-B518-DBD43D5B405B}"/>
    <dgm:cxn modelId="{46BC2C0F-B48E-470E-957B-8D3806549B66}" type="presOf" srcId="{F0B96B17-6520-465D-BD1F-EC42C5469A9C}" destId="{02D93D89-A228-48EF-B029-8BE2123A61E9}" srcOrd="0" destOrd="0" presId="urn:microsoft.com/office/officeart/2005/8/layout/target1"/>
    <dgm:cxn modelId="{74BEE196-CA63-485F-BFF3-D83CC0FFBD7B}" type="presOf" srcId="{464E332F-CF39-4253-8131-2C4C6D061DFB}" destId="{AED7403B-F1A2-4ECF-90CC-AD85D3F409E3}" srcOrd="0" destOrd="0" presId="urn:microsoft.com/office/officeart/2005/8/layout/target1"/>
    <dgm:cxn modelId="{16C566EB-9DC8-4B8C-9B36-BF36ED1B0A57}" type="presOf" srcId="{3EC345E2-0296-4B3E-9B7A-6891E23B3D25}" destId="{E5D00A36-1980-440E-925C-3478AA49092B}" srcOrd="0" destOrd="0" presId="urn:microsoft.com/office/officeart/2005/8/layout/target1"/>
    <dgm:cxn modelId="{A25CE382-93B0-431B-BE1B-A5E0418422C9}" srcId="{F842D2C8-667B-4AA2-9A93-CD85FD5F33BA}" destId="{464E332F-CF39-4253-8131-2C4C6D061DFB}" srcOrd="0" destOrd="0" parTransId="{85A9F767-88D0-4D45-AC93-B063F4662005}" sibTransId="{4AD78D3E-B08D-45BD-AF9E-BF8686E29AAD}"/>
    <dgm:cxn modelId="{F945FC92-76D5-4728-A54E-AEBFEFB46180}" type="presOf" srcId="{F842D2C8-667B-4AA2-9A93-CD85FD5F33BA}" destId="{8E536E02-B3AE-452D-82C0-429DDC3A75E5}" srcOrd="0" destOrd="0" presId="urn:microsoft.com/office/officeart/2005/8/layout/target1"/>
    <dgm:cxn modelId="{EFED5CAC-1217-4A7C-8B6E-244B34DBA94C}" type="presOf" srcId="{53F44C71-473F-47B8-BA77-FB6045BFA3AF}" destId="{0A8EF7F2-B843-454B-9D34-A52DD246F590}" srcOrd="0" destOrd="0" presId="urn:microsoft.com/office/officeart/2005/8/layout/target1"/>
    <dgm:cxn modelId="{9795BDDE-2E1A-44A5-AF7D-CDA467926DBB}" srcId="{F842D2C8-667B-4AA2-9A93-CD85FD5F33BA}" destId="{3EC345E2-0296-4B3E-9B7A-6891E23B3D25}" srcOrd="3" destOrd="0" parTransId="{FFCC6CB7-51D0-49A4-9181-9D1953A171F0}" sibTransId="{1B8A5B71-B553-41D1-8B37-3F194CB5EDF7}"/>
    <dgm:cxn modelId="{2F76129F-342B-46A8-9CED-2E39234A25B8}" type="presParOf" srcId="{8E536E02-B3AE-452D-82C0-429DDC3A75E5}" destId="{62A85429-1844-489B-B478-949E2E957EE8}" srcOrd="0" destOrd="0" presId="urn:microsoft.com/office/officeart/2005/8/layout/target1"/>
    <dgm:cxn modelId="{0678BCD7-AA1A-48C9-8839-15056DFB4C1B}" type="presParOf" srcId="{8E536E02-B3AE-452D-82C0-429DDC3A75E5}" destId="{AED7403B-F1A2-4ECF-90CC-AD85D3F409E3}" srcOrd="1" destOrd="0" presId="urn:microsoft.com/office/officeart/2005/8/layout/target1"/>
    <dgm:cxn modelId="{A1A64E0F-CF3E-47F8-92AD-BBFCB5C077E4}" type="presParOf" srcId="{8E536E02-B3AE-452D-82C0-429DDC3A75E5}" destId="{352C0B2F-9E6D-4776-BB29-F9C228647B57}" srcOrd="2" destOrd="0" presId="urn:microsoft.com/office/officeart/2005/8/layout/target1"/>
    <dgm:cxn modelId="{847D73EC-5C50-4229-967F-72A9BB249856}" type="presParOf" srcId="{8E536E02-B3AE-452D-82C0-429DDC3A75E5}" destId="{D6BFD970-073A-4610-81ED-37A2818C495D}" srcOrd="3" destOrd="0" presId="urn:microsoft.com/office/officeart/2005/8/layout/target1"/>
    <dgm:cxn modelId="{FFC1FBF5-C44F-4045-A09B-57E7AEEFC725}" type="presParOf" srcId="{8E536E02-B3AE-452D-82C0-429DDC3A75E5}" destId="{B4935D9F-8E12-49C6-981F-8F3656A3A75A}" srcOrd="4" destOrd="0" presId="urn:microsoft.com/office/officeart/2005/8/layout/target1"/>
    <dgm:cxn modelId="{360D2AEE-3A08-4C9B-AB14-04CE9C1D8E09}" type="presParOf" srcId="{8E536E02-B3AE-452D-82C0-429DDC3A75E5}" destId="{0A8EF7F2-B843-454B-9D34-A52DD246F590}" srcOrd="5" destOrd="0" presId="urn:microsoft.com/office/officeart/2005/8/layout/target1"/>
    <dgm:cxn modelId="{FA974711-467C-4BA1-AB71-F65AFA98216D}" type="presParOf" srcId="{8E536E02-B3AE-452D-82C0-429DDC3A75E5}" destId="{B479480B-C31B-4DBB-B40B-4FC01055A927}" srcOrd="6" destOrd="0" presId="urn:microsoft.com/office/officeart/2005/8/layout/target1"/>
    <dgm:cxn modelId="{AEEBFDA7-5530-4579-B6D1-0DA6B79EBED8}" type="presParOf" srcId="{8E536E02-B3AE-452D-82C0-429DDC3A75E5}" destId="{714D33E5-D8D5-4772-84B4-8A76A9D5EAAD}" srcOrd="7" destOrd="0" presId="urn:microsoft.com/office/officeart/2005/8/layout/target1"/>
    <dgm:cxn modelId="{0E007A6F-09F6-404B-8520-6E9FA9274757}" type="presParOf" srcId="{8E536E02-B3AE-452D-82C0-429DDC3A75E5}" destId="{06438893-E1A0-4403-84BA-F0224B2C2068}" srcOrd="8" destOrd="0" presId="urn:microsoft.com/office/officeart/2005/8/layout/target1"/>
    <dgm:cxn modelId="{7A1DB8A5-5A42-4B71-86F8-519690A0A66C}" type="presParOf" srcId="{8E536E02-B3AE-452D-82C0-429DDC3A75E5}" destId="{02D93D89-A228-48EF-B029-8BE2123A61E9}" srcOrd="9" destOrd="0" presId="urn:microsoft.com/office/officeart/2005/8/layout/target1"/>
    <dgm:cxn modelId="{68EC44DB-3592-495C-A635-388A1FDA69C7}" type="presParOf" srcId="{8E536E02-B3AE-452D-82C0-429DDC3A75E5}" destId="{8129AC3C-0001-4CDB-887E-54041065EEBF}" srcOrd="10" destOrd="0" presId="urn:microsoft.com/office/officeart/2005/8/layout/target1"/>
    <dgm:cxn modelId="{83AE5D36-633B-442B-9E5C-50CD623566A7}" type="presParOf" srcId="{8E536E02-B3AE-452D-82C0-429DDC3A75E5}" destId="{2A65E155-4C74-4E3A-9B3F-99B8BF2FCF57}" srcOrd="11" destOrd="0" presId="urn:microsoft.com/office/officeart/2005/8/layout/target1"/>
    <dgm:cxn modelId="{5C793980-D97D-4532-8A30-C808BF7AD290}" type="presParOf" srcId="{8E536E02-B3AE-452D-82C0-429DDC3A75E5}" destId="{60F3CEF1-5E0A-476D-A6FE-27D2DD0F59DB}" srcOrd="12" destOrd="0" presId="urn:microsoft.com/office/officeart/2005/8/layout/target1"/>
    <dgm:cxn modelId="{A1D593D2-C968-427A-85D9-C69C76282E79}" type="presParOf" srcId="{8E536E02-B3AE-452D-82C0-429DDC3A75E5}" destId="{E5D00A36-1980-440E-925C-3478AA49092B}" srcOrd="13" destOrd="0" presId="urn:microsoft.com/office/officeart/2005/8/layout/target1"/>
    <dgm:cxn modelId="{5526DB4B-11E9-4836-BE0D-F87530E09F79}" type="presParOf" srcId="{8E536E02-B3AE-452D-82C0-429DDC3A75E5}" destId="{20A5C36C-B1A4-4F40-935E-98BBC3482C76}" srcOrd="14" destOrd="0" presId="urn:microsoft.com/office/officeart/2005/8/layout/target1"/>
    <dgm:cxn modelId="{8F7EEF38-22D8-47BB-99B3-6A3A907A021B}" type="presParOf" srcId="{8E536E02-B3AE-452D-82C0-429DDC3A75E5}" destId="{F4577F4C-4A2A-4B3C-AD2F-1DCE34E21A3A}" srcOrd="15" destOrd="0" presId="urn:microsoft.com/office/officeart/2005/8/layout/targe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1">
  <dgm:title val=""/>
  <dgm:desc val=""/>
  <dgm:catLst>
    <dgm:cat type="relationship" pri="25000"/>
    <dgm:cat type="convert" pri="20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equ" val="0">
            <dgm:constrLst/>
          </dgm:if>
          <dgm:if name="Name4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r" for="ch" forName="line1" refType="l" refFor="ch" refForName="text1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5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4432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6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86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717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7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r" for="ch" forName="text1" refType="w"/>
              <dgm:constr type="t" for="ch" forName="text1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29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r" for="ch" forName="text2" refType="w"/>
              <dgm:constr type="t" for="ch" forName="text2" refType="b" refFor="ch" refForName="text1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662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r" for="ch" forName="text3" refType="w"/>
              <dgm:constr type="t" for="ch" forName="text3" refType="b" refFor="ch" refForName="text2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425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r" for="ch" forName="text4" refType="w"/>
              <dgm:constr type="t" for="ch" forName="text4" refType="b" refFor="ch" refForName="text3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852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8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3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r" for="ch" forName="text1" refType="w"/>
              <dgm:constr type="ctrY" for="ch" forName="text1" refType="h" fact="0.13"/>
              <dgm:constr type="l" for="ch" forName="line1" refType="w" fact="0.625"/>
              <dgm:constr type="ctrY" for="ch" forName="line1" refType="ctrY" refFor="ch" refForName="text1"/>
              <dgm:constr type="w" for="ch" forName="line1" refType="w" fact="0.075"/>
              <dgm:constr type="h" for="ch" forName="line1"/>
              <dgm:constr type="l" for="ch" forName="d1" refType="w" fact="0.3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3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r" for="ch" forName="text2" refType="w"/>
              <dgm:constr type="ctrY" for="ch" forName="text2" refType="h" fact="0.27"/>
              <dgm:constr type="l" for="ch" forName="line2" refType="w" fact="0.625"/>
              <dgm:constr type="ctrY" for="ch" forName="line2" refType="ctrY" refFor="ch" refForName="text2"/>
              <dgm:constr type="w" for="ch" forName="line2" refType="w" fact="0.075"/>
              <dgm:constr type="h" for="ch" forName="line2"/>
              <dgm:constr type="l" for="ch" forName="d2" refType="w" fact="0.3498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r" for="ch" forName="text3" refType="w"/>
              <dgm:constr type="ctrY" for="ch" forName="text3" refType="h" fact="0.41"/>
              <dgm:constr type="l" for="ch" forName="line3" refType="w" fact="0.625"/>
              <dgm:constr type="ctrY" for="ch" forName="line3" refType="ctrY" refFor="ch" refForName="text3"/>
              <dgm:constr type="w" for="ch" forName="line3" refType="w" fact="0.075"/>
              <dgm:constr type="h" for="ch" forName="line3"/>
              <dgm:constr type="l" for="ch" forName="d3" refType="w" fact="0.394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r" for="ch" forName="text4" refType="w"/>
              <dgm:constr type="ctrY" for="ch" forName="text4" refType="h" fact="0.547"/>
              <dgm:constr type="l" for="ch" forName="line4" refType="w" fact="0.625"/>
              <dgm:constr type="ctrY" for="ch" forName="line4" refType="ctrY" refFor="ch" refForName="text4"/>
              <dgm:constr type="w" for="ch" forName="line4" refType="w" fact="0.075"/>
              <dgm:constr type="h" for="ch" forName="line4"/>
              <dgm:constr type="l" for="ch" forName="d4" refType="w" fact="0.446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r" for="ch" forName="text5" refType="w"/>
              <dgm:constr type="ctrY" for="ch" forName="text5" refType="h" fact="0.68"/>
              <dgm:constr type="l" for="ch" forName="line5" refType="w" fact="0.625"/>
              <dgm:constr type="ctrY" for="ch" forName="line5" refType="ctrY" refFor="ch" refForName="text5"/>
              <dgm:constr type="w" for="ch" forName="line5" refType="w" fact="0.075"/>
              <dgm:constr type="h" for="ch" forName="line5"/>
              <dgm:constr type="l" for="ch" forName="d5" refType="w" fact="0.49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9"/>
        </dgm:choose>
      </dgm:if>
      <dgm:else name="Name10">
        <dgm:choose name="Name11">
          <dgm:if name="Name12" axis="ch" ptType="node" func="cnt" op="equ" val="0">
            <dgm:constrLst/>
          </dgm:if>
          <dgm:if name="Name13" axis="ch" ptType="node" func="cnt" op="equ" val="1">
            <dgm:constrLst>
              <dgm:constr type="primFontSz" for="des" ptType="node" op="equ" val="65"/>
              <dgm:constr type="w" for="ch" forName="circle1" refType="w" fact="0.6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</dgm:constrLst>
          </dgm:if>
          <dgm:if name="Name14" axis="ch" ptType="node" func="cnt" op="equ" val="2">
            <dgm:constrLst>
              <dgm:constr type="primFontSz" for="des" ptType="node" op="equ" val="65"/>
              <dgm:constr type="w" for="ch" forName="circle1" refType="w" fact="0.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312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5"/>
              <dgm:constr type="h" for="ch" forName="d1" refType="h" fact="0.469"/>
              <dgm:constr type="w" for="ch" forName="circle2" refType="w" fact="0.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312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55675"/>
              <dgm:constr type="b" for="ch" forName="d2" refType="h" fact="0.7975"/>
              <dgm:constr type="w" for="ch" forName="d2" refType="w" fact="0.1815"/>
              <dgm:constr type="h" for="ch" forName="d2" refType="h" fact="0.3283"/>
            </dgm:constrLst>
          </dgm:if>
          <dgm:if name="Name15" axis="ch" ptType="node" func="cnt" op="equ" val="3">
            <dgm:constrLst>
              <dgm:constr type="primFontSz" for="des" ptType="node" op="equ" val="65"/>
              <dgm:constr type="w" for="ch" forName="circle1" refType="w" fact="0.12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21875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7"/>
              <dgm:constr type="h" for="ch" forName="d1" refType="h" fact="0.5155"/>
              <dgm:constr type="w" for="ch" forName="circle2" refType="w" fact="0.36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21875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14"/>
              <dgm:constr type="b" for="ch" forName="d2" refType="h" fact="0.72969"/>
              <dgm:constr type="w" for="ch" forName="d2" refType="w" fact="0.2387"/>
              <dgm:constr type="h" for="ch" forName="d2" refType="h" fact="0.4017"/>
              <dgm:constr type="w" for="ch" forName="circle3" refType="w" fact="0.6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21875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2825"/>
              <dgm:constr type="b" for="ch" forName="d3" refType="h" fact="0.83375"/>
              <dgm:constr type="w" for="ch" forName="d3" refType="w" fact="0.1527"/>
              <dgm:constr type="h" for="ch" forName="d3" refType="h" fact="0.287"/>
            </dgm:constrLst>
          </dgm:if>
          <dgm:if name="Name16" axis="ch" ptType="node" func="cnt" op="equ" val="4">
            <dgm:constrLst>
              <dgm:constr type="primFontSz" for="des" ptType="node" op="equ" val="65"/>
              <dgm:constr type="w" for="ch" forName="circle1" refType="w" fact="0.085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7938"/>
              <dgm:constr type="l" for="ch" forName="text1"/>
              <dgm:constr type="t" for="ch" forName="text1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05"/>
              <dgm:constr type="b" for="ch" forName="d1" refType="h" fact="0.62"/>
              <dgm:constr type="w" for="ch" forName="d1" refType="w" fact="0.33"/>
              <dgm:constr type="h" for="ch" forName="d1" refType="h" fact="0.53"/>
              <dgm:constr type="w" for="ch" forName="circle2" refType="w" fact="0.2571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7938"/>
              <dgm:constr type="l" for="ch" forName="text2"/>
              <dgm:constr type="t" for="ch" forName="text2" refType="b" refFor="ch" refForName="text1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3375"/>
              <dgm:constr type="b" for="ch" forName="d2" refType="h" fact="0.70438"/>
              <dgm:constr type="w" for="ch" forName="d2" refType="w" fact="0.2585"/>
              <dgm:constr type="h" for="ch" forName="d2" refType="h" fact="0.43525"/>
              <dgm:constr type="w" for="ch" forName="circle3" refType="w" fact="0.4285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7938"/>
              <dgm:constr type="l" for="ch" forName="text3"/>
              <dgm:constr type="t" for="ch" forName="text3" refType="b" refFor="ch" refForName="text2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5745"/>
              <dgm:constr type="b" for="ch" forName="d3" refType="h" fact="0.78031"/>
              <dgm:constr type="w" for="ch" forName="d3" refType="w" fact="0.1995"/>
              <dgm:constr type="h" for="ch" forName="d3" refType="h" fact="0.332"/>
              <dgm:constr type="w" for="ch" forName="circle4" refType="w" fact="0.6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7938"/>
              <dgm:constr type="l" for="ch" forName="text4"/>
              <dgm:constr type="t" for="ch" forName="text4" refType="b" refFor="ch" refForName="text3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1475"/>
              <dgm:constr type="b" for="ch" forName="d4" refType="h" fact="0.85594"/>
              <dgm:constr type="w" for="ch" forName="d4" refType="w" fact="0.1394"/>
              <dgm:constr type="h" for="ch" forName="d4" refType="h" fact="0.2282"/>
            </dgm:constrLst>
          </dgm:if>
          <dgm:if name="Name17" axis="ch" ptType="node" func="cnt" op="gte" val="5">
            <dgm:constrLst>
              <dgm:constr type="primFontSz" for="des" ptType="node" op="equ" val="65"/>
              <dgm:constr type="w" for="ch" forName="circle1" refType="w" fact="0.0667"/>
              <dgm:constr type="h" for="ch" forName="circle1" refType="w" refFor="ch" refForName="circle1"/>
              <dgm:constr type="ctrX" for="ch" forName="circle1" refType="w" fact="0.7"/>
              <dgm:constr type="ctrY" for="ch" forName="circle1" refType="h" fact="0.625"/>
              <dgm:constr type="w" for="ch" forName="text1" refType="w" fact="0.3"/>
              <dgm:constr type="h" for="ch" forName="text1" refType="h" fact="0.1324"/>
              <dgm:constr type="l" for="ch" forName="text1"/>
              <dgm:constr type="ctrY" for="ch" forName="text1" refType="h" fact="0.13"/>
              <dgm:constr type="l" for="ch" forName="line1" refType="r" refFor="ch" refForName="text1"/>
              <dgm:constr type="ctrY" for="ch" forName="line1" refType="ctrY" refFor="ch" refForName="text1"/>
              <dgm:constr type="r" for="ch" forName="line1" refType="w" fact="0.375"/>
              <dgm:constr type="h" for="ch" forName="line1"/>
              <dgm:constr type="r" for="ch" forName="d1" refType="w" fact="0.7"/>
              <dgm:constr type="b" for="ch" forName="d1" refType="h" fact="0.625"/>
              <dgm:constr type="w" for="ch" forName="d1" refType="w" fact="0.3245"/>
              <dgm:constr type="h" for="ch" forName="d1" refType="h" fact="0.495"/>
              <dgm:constr type="w" for="ch" forName="circle2" refType="w" fact="0.2"/>
              <dgm:constr type="h" for="ch" forName="circle2" refType="w" refFor="ch" refForName="circle2"/>
              <dgm:constr type="ctrX" for="ch" forName="circle2" refType="w" fact="0.7"/>
              <dgm:constr type="ctrY" for="ch" forName="circle2" refType="h" fact="0.625"/>
              <dgm:constr type="w" for="ch" forName="text2" refType="w" fact="0.3"/>
              <dgm:constr type="h" for="ch" forName="text2" refType="h" fact="0.1324"/>
              <dgm:constr type="l" for="ch" forName="text2"/>
              <dgm:constr type="ctrY" for="ch" forName="text2" refType="h" fact="0.27"/>
              <dgm:constr type="l" for="ch" forName="line2" refType="r" refFor="ch" refForName="text2"/>
              <dgm:constr type="ctrY" for="ch" forName="line2" refType="ctrY" refFor="ch" refForName="text2"/>
              <dgm:constr type="r" for="ch" forName="line2" refType="w" fact="0.375"/>
              <dgm:constr type="h" for="ch" forName="line2"/>
              <dgm:constr type="r" for="ch" forName="d2" refType="w" fact="0.6502"/>
              <dgm:constr type="b" for="ch" forName="d2" refType="h" fact="0.682"/>
              <dgm:constr type="w" for="ch" forName="d2" refType="w" fact="0.275"/>
              <dgm:constr type="h" for="ch" forName="d2" refType="h" fact="0.41215"/>
              <dgm:constr type="w" for="ch" forName="circle3" refType="w" fact="0.3334"/>
              <dgm:constr type="h" for="ch" forName="circle3" refType="w" refFor="ch" refForName="circle3"/>
              <dgm:constr type="ctrX" for="ch" forName="circle3" refType="ctrX" refFor="ch" refForName="circle1"/>
              <dgm:constr type="ctrY" for="ch" forName="circle3" refType="ctrY" refFor="ch" refForName="circle1"/>
              <dgm:constr type="w" for="ch" forName="text3" refType="w" fact="0.3"/>
              <dgm:constr type="h" for="ch" forName="text3" refType="h" fact="0.1324"/>
              <dgm:constr type="l" for="ch" forName="text3"/>
              <dgm:constr type="ctrY" for="ch" forName="text3" refType="h" fact="0.41"/>
              <dgm:constr type="l" for="ch" forName="line3" refType="r" refFor="ch" refForName="text3"/>
              <dgm:constr type="ctrY" for="ch" forName="line3" refType="ctrY" refFor="ch" refForName="text3"/>
              <dgm:constr type="r" for="ch" forName="line3" refType="w" fact="0.375"/>
              <dgm:constr type="h" for="ch" forName="line3"/>
              <dgm:constr type="r" for="ch" forName="d3" refType="w" fact="0.606"/>
              <dgm:constr type="b" for="ch" forName="d3" refType="h" fact="0.735"/>
              <dgm:constr type="w" for="ch" forName="d3" refType="w" fact="0.231"/>
              <dgm:constr type="h" for="ch" forName="d3" refType="h" fact="0.325"/>
              <dgm:constr type="w" for="ch" forName="circle4" refType="w" fact="0.4667"/>
              <dgm:constr type="h" for="ch" forName="circle4" refType="w" refFor="ch" refForName="circle4"/>
              <dgm:constr type="ctrX" for="ch" forName="circle4" refType="ctrX" refFor="ch" refForName="circle1"/>
              <dgm:constr type="ctrY" for="ch" forName="circle4" refType="ctrY" refFor="ch" refForName="circle1"/>
              <dgm:constr type="w" for="ch" forName="text4" refType="w" fact="0.3"/>
              <dgm:constr type="h" for="ch" forName="text4" refType="h" fact="0.1324"/>
              <dgm:constr type="l" for="ch" forName="text4"/>
              <dgm:constr type="ctrY" for="ch" forName="text4" refType="h" fact="0.547"/>
              <dgm:constr type="l" for="ch" forName="line4" refType="r" refFor="ch" refForName="text4"/>
              <dgm:constr type="ctrY" for="ch" forName="line4" refType="ctrY" refFor="ch" refForName="text4"/>
              <dgm:constr type="r" for="ch" forName="line4" refType="w" fact="0.375"/>
              <dgm:constr type="h" for="ch" forName="line4"/>
              <dgm:constr type="r" for="ch" forName="d4" refType="w" fact="0.554"/>
              <dgm:constr type="b" for="ch" forName="d4" refType="h" fact="0.795"/>
              <dgm:constr type="w" for="ch" forName="d4" refType="w" fact="0.179"/>
              <dgm:constr type="h" for="ch" forName="d4" refType="h" fact="0.248"/>
              <dgm:constr type="w" for="ch" forName="circle5" refType="w" fact="0.6"/>
              <dgm:constr type="h" for="ch" forName="circle5" refType="w" refFor="ch" refForName="circle5"/>
              <dgm:constr type="ctrX" for="ch" forName="circle5" refType="ctrX" refFor="ch" refForName="circle1"/>
              <dgm:constr type="ctrY" for="ch" forName="circle5" refType="ctrY" refFor="ch" refForName="circle1"/>
              <dgm:constr type="w" for="ch" forName="text5" refType="w" fact="0.3"/>
              <dgm:constr type="h" for="ch" forName="text5" refType="h" fact="0.1324"/>
              <dgm:constr type="l" for="ch" forName="text5"/>
              <dgm:constr type="ctrY" for="ch" forName="text5" refType="h" fact="0.68"/>
              <dgm:constr type="l" for="ch" forName="line5" refType="r" refFor="ch" refForName="text5"/>
              <dgm:constr type="ctrY" for="ch" forName="line5" refType="ctrY" refFor="ch" refForName="text5"/>
              <dgm:constr type="r" for="ch" forName="line5" refType="w" fact="0.375"/>
              <dgm:constr type="h" for="ch" forName="line5"/>
              <dgm:constr type="r" for="ch" forName="d5" refType="w" fact="0.505"/>
              <dgm:constr type="b" for="ch" forName="d5" refType="h" fact="0.855"/>
              <dgm:constr type="w" for="ch" forName="d5" refType="w" fact="0.13"/>
              <dgm:constr type="h" for="ch" forName="d5" refType="h" fact="0.175"/>
            </dgm:constrLst>
          </dgm:if>
          <dgm:else name="Name18"/>
        </dgm:choose>
      </dgm:else>
    </dgm:choose>
    <dgm:ruleLst/>
    <dgm:forEach name="Name19" axis="ch" ptType="node" cnt="1">
      <dgm:layoutNode name="circle1" styleLbl="l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text1" styleLbl="revTx">
        <dgm:varLst>
          <dgm:bulletEnabled val="1"/>
        </dgm:varLst>
        <dgm:choose name="Name20">
          <dgm:if name="Name21" func="var" arg="dir" op="equ" val="norm">
            <dgm:choose name="Name22">
              <dgm:if name="Name2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4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25">
            <dgm:choose name="Name26">
              <dgm:if name="Name2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28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29">
          <dgm:if name="Name30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31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1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1" styleLbl="callout">
        <dgm:alg type="sp"/>
        <dgm:choose name="Name32">
          <dgm:if name="Name33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34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35" axis="ch" ptType="node" st="2" cnt="1">
      <dgm:layoutNode name="circle2" styleLbl="lnNode1">
        <dgm:alg type="sp"/>
        <dgm:shape xmlns:r="http://schemas.openxmlformats.org/officeDocument/2006/relationships" type="ellipse" r:blip="" zOrderOff="-5">
          <dgm:adjLst/>
        </dgm:shape>
        <dgm:presOf/>
        <dgm:constrLst/>
        <dgm:ruleLst/>
      </dgm:layoutNode>
      <dgm:layoutNode name="text2" styleLbl="revTx">
        <dgm:varLst>
          <dgm:bulletEnabled val="1"/>
        </dgm:varLst>
        <dgm:choose name="Name36">
          <dgm:if name="Name37" func="var" arg="dir" op="equ" val="norm">
            <dgm:choose name="Name38">
              <dgm:if name="Name3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0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41">
            <dgm:choose name="Name42">
              <dgm:if name="Name43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44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45">
          <dgm:if name="Name46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47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2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2" styleLbl="callout">
        <dgm:alg type="sp"/>
        <dgm:choose name="Name48">
          <dgm:if name="Name49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50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51" axis="ch" ptType="node" st="3" cnt="1">
      <dgm:layoutNode name="circle3" styleLbl="lnNode1">
        <dgm:alg type="sp"/>
        <dgm:shape xmlns:r="http://schemas.openxmlformats.org/officeDocument/2006/relationships" type="ellipse" r:blip="" zOrderOff="-10">
          <dgm:adjLst/>
        </dgm:shape>
        <dgm:presOf/>
        <dgm:constrLst/>
        <dgm:ruleLst/>
      </dgm:layoutNode>
      <dgm:layoutNode name="text3" styleLbl="revTx">
        <dgm:varLst>
          <dgm:bulletEnabled val="1"/>
        </dgm:varLst>
        <dgm:choose name="Name52">
          <dgm:if name="Name53" func="var" arg="dir" op="equ" val="norm">
            <dgm:choose name="Name54">
              <dgm:if name="Name5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56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57">
            <dgm:choose name="Name58">
              <dgm:if name="Name59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60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61">
          <dgm:if name="Name62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63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3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3" styleLbl="callout">
        <dgm:alg type="sp"/>
        <dgm:choose name="Name64">
          <dgm:if name="Name65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66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67" axis="ch" ptType="node" st="4" cnt="1">
      <dgm:layoutNode name="circle4" styleLbl="lnNode1">
        <dgm:alg type="sp"/>
        <dgm:shape xmlns:r="http://schemas.openxmlformats.org/officeDocument/2006/relationships" type="ellipse" r:blip="" zOrderOff="-15">
          <dgm:adjLst/>
        </dgm:shape>
        <dgm:presOf/>
        <dgm:constrLst/>
        <dgm:ruleLst/>
      </dgm:layoutNode>
      <dgm:layoutNode name="text4" styleLbl="revTx">
        <dgm:varLst>
          <dgm:bulletEnabled val="1"/>
        </dgm:varLst>
        <dgm:choose name="Name68">
          <dgm:if name="Name69" func="var" arg="dir" op="equ" val="norm">
            <dgm:choose name="Name70">
              <dgm:if name="Name7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2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73">
            <dgm:choose name="Name74">
              <dgm:if name="Name75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6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77">
          <dgm:if name="Name78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79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4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4" styleLbl="callout">
        <dgm:alg type="sp"/>
        <dgm:choose name="Name80">
          <dgm:if name="Name81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82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  <dgm:forEach name="Name83" axis="ch" ptType="node" st="5" cnt="1">
      <dgm:layoutNode name="circle5" styleLbl="lnNode1">
        <dgm:alg type="sp"/>
        <dgm:shape xmlns:r="http://schemas.openxmlformats.org/officeDocument/2006/relationships" type="ellipse" r:blip="" zOrderOff="-20">
          <dgm:adjLst/>
        </dgm:shape>
        <dgm:presOf/>
        <dgm:constrLst/>
        <dgm:ruleLst/>
      </dgm:layoutNode>
      <dgm:layoutNode name="text5" styleLbl="revTx">
        <dgm:varLst>
          <dgm:bulletEnabled val="1"/>
        </dgm:varLst>
        <dgm:choose name="Name84">
          <dgm:if name="Name85" func="var" arg="dir" op="equ" val="norm">
            <dgm:choose name="Name86">
              <dgm:if name="Name87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88">
                <dgm:alg type="tx">
                  <dgm:param type="parTxLTRAlign" val="l"/>
                  <dgm:param type="parTxRTLAlign" val="l"/>
                </dgm:alg>
              </dgm:else>
            </dgm:choose>
          </dgm:if>
          <dgm:else name="Name89">
            <dgm:choose name="Name90">
              <dgm:if name="Name91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92">
                <dgm:alg type="tx">
                  <dgm:param type="parTxLTRAlign" val="r"/>
                  <dgm:param type="parTxRTLAlign" val="r"/>
                </dgm:alg>
              </dgm:else>
            </dgm:choose>
          </dgm:else>
        </dgm:choose>
        <dgm:shape xmlns:r="http://schemas.openxmlformats.org/officeDocument/2006/relationships" type="rect" r:blip="">
          <dgm:adjLst/>
        </dgm:shape>
        <dgm:presOf axis="desOrSelf" ptType="node"/>
        <dgm:choose name="Name93">
          <dgm:if name="Name94" func="var" arg="dir" op="equ" val="norm">
            <dgm:constrLst>
              <dgm:constr type="tMarg" refType="primFontSz" fact="0.1"/>
              <dgm:constr type="bMarg" refType="primFontSz" fact="0.1"/>
              <dgm:constr type="rMarg" refType="primFontSz" fact="0.1"/>
            </dgm:constrLst>
          </dgm:if>
          <dgm:else name="Name95">
            <dgm:constrLst>
              <dgm:constr type="tMarg" refType="primFontSz" fact="0.1"/>
              <dgm:constr type="bMarg" refType="primFontSz" fact="0.1"/>
              <dgm:constr type="lMarg" refType="primFontSz" fact="0.1"/>
            </dgm:constrLst>
          </dgm:else>
        </dgm:choose>
        <dgm:ruleLst>
          <dgm:rule type="primFontSz" val="5" fact="NaN" max="NaN"/>
        </dgm:ruleLst>
      </dgm:layoutNode>
      <dgm:layoutNode name="line5" styleLbl="callout">
        <dgm:alg type="sp"/>
        <dgm:shape xmlns:r="http://schemas.openxmlformats.org/officeDocument/2006/relationships" type="line" r:blip="">
          <dgm:adjLst/>
        </dgm:shape>
        <dgm:presOf/>
        <dgm:constrLst/>
        <dgm:ruleLst/>
      </dgm:layoutNode>
      <dgm:layoutNode name="d5" styleLbl="callout">
        <dgm:alg type="sp"/>
        <dgm:choose name="Name96">
          <dgm:if name="Name97" func="var" arg="dir" op="equ" val="norm">
            <dgm:shape xmlns:r="http://schemas.openxmlformats.org/officeDocument/2006/relationships" rot="90" type="line" r:blip="">
              <dgm:adjLst/>
            </dgm:shape>
          </dgm:if>
          <dgm:else name="Name98">
            <dgm:shape xmlns:r="http://schemas.openxmlformats.org/officeDocument/2006/relationships" rot="180" type="line" r:blip="">
              <dgm:adjLst/>
            </dgm:shape>
          </dgm:else>
        </dgm:choos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9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9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3200" smtClean="0"/>
              <a:t>Mit Animationen besser präsentieren</a:t>
            </a:r>
            <a:endParaRPr lang="de-DE" sz="3200" dirty="0"/>
          </a:p>
        </p:txBody>
      </p:sp>
      <p:sp>
        <p:nvSpPr>
          <p:cNvPr id="8" name="Untertitel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10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SmartArt animieren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Ziele für das nächste Geschäftsjahr</a:t>
            </a:r>
            <a:endParaRPr lang="de-DE"/>
          </a:p>
        </p:txBody>
      </p:sp>
      <p:graphicFrame>
        <p:nvGraphicFramePr>
          <p:cNvPr id="8" name="Inhaltsplatzhalter 10"/>
          <p:cNvGraphicFramePr>
            <a:graphicFrameLocks noGrp="1"/>
          </p:cNvGraphicFramePr>
          <p:nvPr>
            <p:ph idx="1"/>
          </p:nvPr>
        </p:nvGraphicFramePr>
        <p:xfrm>
          <a:off x="428625" y="2000250"/>
          <a:ext cx="8221663" cy="41259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6BFD970-073A-4610-81ED-37A2818C495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graphicEl>
                                              <a:dgm id="{D6BFD970-073A-4610-81ED-37A2818C495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52C0B2F-9E6D-4776-BB29-F9C228647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graphicEl>
                                              <a:dgm id="{352C0B2F-9E6D-4776-BB29-F9C228647B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ED7403B-F1A2-4ECF-90CC-AD85D3F409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graphicEl>
                                              <a:dgm id="{AED7403B-F1A2-4ECF-90CC-AD85D3F409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14D33E5-D8D5-4772-84B4-8A76A9D5EAA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>
                                            <p:graphicEl>
                                              <a:dgm id="{714D33E5-D8D5-4772-84B4-8A76A9D5EAA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479480B-C31B-4DBB-B40B-4FC01055A9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>
                                            <p:graphicEl>
                                              <a:dgm id="{B479480B-C31B-4DBB-B40B-4FC01055A9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A8EF7F2-B843-454B-9D34-A52DD246F5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graphicEl>
                                              <a:dgm id="{0A8EF7F2-B843-454B-9D34-A52DD246F5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129AC3C-0001-4CDB-887E-54041065EE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8">
                                            <p:graphicEl>
                                              <a:dgm id="{8129AC3C-0001-4CDB-887E-54041065EE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A65E155-4C74-4E3A-9B3F-99B8BF2FCF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graphicEl>
                                              <a:dgm id="{2A65E155-4C74-4E3A-9B3F-99B8BF2FCF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2D93D89-A228-48EF-B029-8BE2123A61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8">
                                            <p:graphicEl>
                                              <a:dgm id="{02D93D89-A228-48EF-B029-8BE2123A61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0A5C36C-B1A4-4F40-935E-98BBC3482C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graphicEl>
                                              <a:dgm id="{20A5C36C-B1A4-4F40-935E-98BBC3482C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4577F4C-4A2A-4B3C-AD2F-1DCE34E21A3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graphicEl>
                                              <a:dgm id="{F4577F4C-4A2A-4B3C-AD2F-1DCE34E21A3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5D00A36-1980-440E-925C-3478AA4909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8">
                                            <p:graphicEl>
                                              <a:dgm id="{E5D00A36-1980-440E-925C-3478AA4909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Marktpotenzial ist nicht ausgereizt</a:t>
            </a:r>
          </a:p>
          <a:p>
            <a:r>
              <a:rPr lang="de-DE" smtClean="0"/>
              <a:t>Nachfrage wird weiter steigen</a:t>
            </a:r>
          </a:p>
          <a:p>
            <a:r>
              <a:rPr lang="de-DE" smtClean="0"/>
              <a:t>Herstellung entspricht den gesetzlichen Auflagen</a:t>
            </a:r>
          </a:p>
          <a:p>
            <a:r>
              <a:rPr lang="de-DE" smtClean="0"/>
              <a:t>Einführung ist kurzfristig realisierbar</a:t>
            </a:r>
          </a:p>
          <a:p>
            <a:r>
              <a:rPr lang="de-DE" smtClean="0"/>
              <a:t>Vertriebswege sind bereits vorhanden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Aufzählungen Punkt für Punkt einblenden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Produkt X wird Position am Markt festigen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Neuer Marketing-Mix unterstützt Vertrieb</a:t>
            </a:r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sz="2400" smtClean="0"/>
              <a:t>Dialog-Marketing</a:t>
            </a:r>
          </a:p>
          <a:p>
            <a:pPr lvl="1"/>
            <a:r>
              <a:rPr lang="de-DE" sz="2000" smtClean="0"/>
              <a:t>Mailings</a:t>
            </a:r>
          </a:p>
          <a:p>
            <a:pPr lvl="1"/>
            <a:r>
              <a:rPr lang="de-DE" sz="2000" smtClean="0"/>
              <a:t>Messen</a:t>
            </a:r>
          </a:p>
          <a:p>
            <a:pPr lvl="1"/>
            <a:r>
              <a:rPr lang="de-DE" sz="2000" smtClean="0"/>
              <a:t>Roadshow</a:t>
            </a:r>
          </a:p>
          <a:p>
            <a:r>
              <a:rPr lang="de-DE" sz="2400" smtClean="0"/>
              <a:t>Media-Marketing</a:t>
            </a:r>
          </a:p>
          <a:p>
            <a:pPr lvl="1"/>
            <a:r>
              <a:rPr lang="de-DE" sz="2000" smtClean="0"/>
              <a:t>Anzeigenwerbung</a:t>
            </a:r>
          </a:p>
          <a:p>
            <a:pPr lvl="1"/>
            <a:r>
              <a:rPr lang="de-DE" sz="2000" smtClean="0"/>
              <a:t>PR</a:t>
            </a:r>
          </a:p>
          <a:p>
            <a:pPr lvl="1"/>
            <a:r>
              <a:rPr lang="de-DE" sz="2000" smtClean="0"/>
              <a:t>Internet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9" name="Inhaltsplatzhalter 8"/>
          <p:cNvSpPr>
            <a:spLocks noGrp="1"/>
          </p:cNvSpPr>
          <p:nvPr>
            <p:ph sz="half" idx="13"/>
          </p:nvPr>
        </p:nvSpPr>
        <p:spPr/>
        <p:txBody>
          <a:bodyPr/>
          <a:lstStyle/>
          <a:p>
            <a:r>
              <a:rPr lang="de-DE" sz="2400" smtClean="0"/>
              <a:t>Verkaufsförderung</a:t>
            </a:r>
          </a:p>
          <a:p>
            <a:pPr lvl="1"/>
            <a:r>
              <a:rPr lang="de-DE" sz="2000" smtClean="0"/>
              <a:t>Broschüren</a:t>
            </a:r>
          </a:p>
          <a:p>
            <a:pPr lvl="1"/>
            <a:r>
              <a:rPr lang="de-DE" sz="2000" smtClean="0"/>
              <a:t>Flyer</a:t>
            </a:r>
          </a:p>
          <a:p>
            <a:pPr lvl="1"/>
            <a:r>
              <a:rPr lang="de-DE" sz="2000" smtClean="0"/>
              <a:t>Werbegeschenke</a:t>
            </a:r>
          </a:p>
          <a:p>
            <a:r>
              <a:rPr lang="de-DE" sz="2400" smtClean="0"/>
              <a:t>Produkt-Marketing</a:t>
            </a:r>
          </a:p>
          <a:p>
            <a:pPr lvl="1"/>
            <a:r>
              <a:rPr lang="de-DE" sz="2000" smtClean="0"/>
              <a:t>Portfolio</a:t>
            </a:r>
          </a:p>
          <a:p>
            <a:pPr lvl="1"/>
            <a:r>
              <a:rPr lang="de-DE" sz="2000" smtClean="0"/>
              <a:t>Qualität </a:t>
            </a:r>
          </a:p>
          <a:p>
            <a:pPr lvl="1"/>
            <a:r>
              <a:rPr lang="de-DE" sz="2000" smtClean="0"/>
              <a:t>Zielmärkte</a:t>
            </a:r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smtClean="0"/>
              <a:t>Aufzählungen mit Gliederung flexibel animieren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bldLvl="2"/>
      <p:bldP spid="9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mtClean="0"/>
              <a:t>Marktpotenzial ist nicht ausgereizt</a:t>
            </a:r>
          </a:p>
          <a:p>
            <a:r>
              <a:rPr lang="de-DE" smtClean="0"/>
              <a:t>Nachfrage wird weiter steigen</a:t>
            </a:r>
          </a:p>
          <a:p>
            <a:r>
              <a:rPr lang="de-DE" smtClean="0"/>
              <a:t>Herstellung entspricht den gesetzlichen Auflagen</a:t>
            </a:r>
          </a:p>
          <a:p>
            <a:r>
              <a:rPr lang="de-DE" smtClean="0"/>
              <a:t>Einführung ist kurzfristig realisierbar</a:t>
            </a:r>
          </a:p>
          <a:p>
            <a:r>
              <a:rPr lang="de-DE" smtClean="0"/>
              <a:t>Vertriebswege sind bereits vorhanden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Hervorheben statt einzeln einblenden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Produkt X wird Position am Markt festigen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0" dur="indefinite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4" dur="indefinite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18" dur="indefinite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Gerade Verbindung 36"/>
          <p:cNvCxnSpPr>
            <a:stCxn id="15" idx="2"/>
            <a:endCxn id="18" idx="0"/>
          </p:cNvCxnSpPr>
          <p:nvPr/>
        </p:nvCxnSpPr>
        <p:spPr>
          <a:xfrm rot="5400000">
            <a:off x="795609" y="4947194"/>
            <a:ext cx="1464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Gerade Verbindung 38"/>
          <p:cNvCxnSpPr>
            <a:stCxn id="11" idx="2"/>
            <a:endCxn id="14" idx="0"/>
          </p:cNvCxnSpPr>
          <p:nvPr/>
        </p:nvCxnSpPr>
        <p:spPr>
          <a:xfrm rot="16200000" flipH="1">
            <a:off x="3875740" y="4946797"/>
            <a:ext cx="1464752" cy="79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Gerade Verbindung 40"/>
          <p:cNvCxnSpPr>
            <a:stCxn id="19" idx="2"/>
            <a:endCxn id="22" idx="0"/>
          </p:cNvCxnSpPr>
          <p:nvPr/>
        </p:nvCxnSpPr>
        <p:spPr>
          <a:xfrm rot="5400000">
            <a:off x="6959842" y="4947194"/>
            <a:ext cx="1464752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Organisationsstruktur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Die Animation für ein Schaubild schnell einrichten</a:t>
            </a:r>
            <a:endParaRPr lang="de-DE"/>
          </a:p>
        </p:txBody>
      </p:sp>
      <p:cxnSp>
        <p:nvCxnSpPr>
          <p:cNvPr id="7" name="Gewinkelte Verbindung 6"/>
          <p:cNvCxnSpPr>
            <a:stCxn id="10" idx="2"/>
            <a:endCxn id="15" idx="0"/>
          </p:cNvCxnSpPr>
          <p:nvPr/>
        </p:nvCxnSpPr>
        <p:spPr>
          <a:xfrm rot="5400000">
            <a:off x="2672652" y="1662582"/>
            <a:ext cx="791195" cy="308052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8" name="Gewinkelte Verbindung 7"/>
          <p:cNvCxnSpPr>
            <a:stCxn id="10" idx="2"/>
            <a:endCxn id="19" idx="0"/>
          </p:cNvCxnSpPr>
          <p:nvPr/>
        </p:nvCxnSpPr>
        <p:spPr>
          <a:xfrm rot="16200000" flipH="1">
            <a:off x="5754768" y="1660993"/>
            <a:ext cx="791195" cy="3083705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Gewinkelte Verbindung 8"/>
          <p:cNvCxnSpPr>
            <a:stCxn id="10" idx="2"/>
            <a:endCxn id="11" idx="0"/>
          </p:cNvCxnSpPr>
          <p:nvPr/>
        </p:nvCxnSpPr>
        <p:spPr>
          <a:xfrm rot="5400000">
            <a:off x="4212519" y="3202449"/>
            <a:ext cx="791195" cy="794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3653134" y="2190875"/>
            <a:ext cx="1910758" cy="6163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Geschäftsleitung</a:t>
            </a:r>
            <a:endParaRPr lang="de-DE" sz="1600"/>
          </a:p>
        </p:txBody>
      </p:sp>
      <p:sp>
        <p:nvSpPr>
          <p:cNvPr id="11" name="Rechteck 10"/>
          <p:cNvSpPr/>
          <p:nvPr/>
        </p:nvSpPr>
        <p:spPr>
          <a:xfrm>
            <a:off x="3652340" y="3598444"/>
            <a:ext cx="1910758" cy="6163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Abteilung B</a:t>
            </a:r>
            <a:endParaRPr lang="de-DE" sz="1600"/>
          </a:p>
        </p:txBody>
      </p:sp>
      <p:sp>
        <p:nvSpPr>
          <p:cNvPr id="12" name="Rechteck 11"/>
          <p:cNvSpPr/>
          <p:nvPr/>
        </p:nvSpPr>
        <p:spPr>
          <a:xfrm>
            <a:off x="3653134" y="4407443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1</a:t>
            </a:r>
            <a:endParaRPr lang="de-DE" sz="1600"/>
          </a:p>
        </p:txBody>
      </p:sp>
      <p:sp>
        <p:nvSpPr>
          <p:cNvPr id="13" name="Rechteck 12"/>
          <p:cNvSpPr/>
          <p:nvPr/>
        </p:nvSpPr>
        <p:spPr>
          <a:xfrm>
            <a:off x="3653134" y="5043506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2</a:t>
            </a:r>
            <a:endParaRPr lang="de-DE" sz="1600"/>
          </a:p>
        </p:txBody>
      </p:sp>
      <p:sp>
        <p:nvSpPr>
          <p:cNvPr id="14" name="Rechteck 13"/>
          <p:cNvSpPr/>
          <p:nvPr/>
        </p:nvSpPr>
        <p:spPr>
          <a:xfrm>
            <a:off x="3653134" y="5679570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3</a:t>
            </a:r>
            <a:endParaRPr lang="de-DE" sz="1600"/>
          </a:p>
        </p:txBody>
      </p:sp>
      <p:sp>
        <p:nvSpPr>
          <p:cNvPr id="15" name="Rechteck 14"/>
          <p:cNvSpPr/>
          <p:nvPr/>
        </p:nvSpPr>
        <p:spPr>
          <a:xfrm>
            <a:off x="572606" y="3598444"/>
            <a:ext cx="1910758" cy="6163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Abteilung A</a:t>
            </a:r>
            <a:endParaRPr lang="de-DE" sz="1600"/>
          </a:p>
        </p:txBody>
      </p:sp>
      <p:sp>
        <p:nvSpPr>
          <p:cNvPr id="16" name="Rechteck 15"/>
          <p:cNvSpPr/>
          <p:nvPr/>
        </p:nvSpPr>
        <p:spPr>
          <a:xfrm>
            <a:off x="572606" y="4407443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1</a:t>
            </a:r>
            <a:endParaRPr lang="de-DE" sz="1600"/>
          </a:p>
        </p:txBody>
      </p:sp>
      <p:sp>
        <p:nvSpPr>
          <p:cNvPr id="17" name="Rechteck 16"/>
          <p:cNvSpPr/>
          <p:nvPr/>
        </p:nvSpPr>
        <p:spPr>
          <a:xfrm>
            <a:off x="572606" y="5043506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2</a:t>
            </a:r>
            <a:endParaRPr lang="de-DE" sz="1600"/>
          </a:p>
        </p:txBody>
      </p:sp>
      <p:sp>
        <p:nvSpPr>
          <p:cNvPr id="18" name="Rechteck 17"/>
          <p:cNvSpPr/>
          <p:nvPr/>
        </p:nvSpPr>
        <p:spPr>
          <a:xfrm>
            <a:off x="572606" y="5679570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3</a:t>
            </a:r>
            <a:endParaRPr lang="de-DE" sz="1600"/>
          </a:p>
        </p:txBody>
      </p:sp>
      <p:sp>
        <p:nvSpPr>
          <p:cNvPr id="19" name="Rechteck 18"/>
          <p:cNvSpPr/>
          <p:nvPr/>
        </p:nvSpPr>
        <p:spPr>
          <a:xfrm>
            <a:off x="6736839" y="3598444"/>
            <a:ext cx="1910758" cy="61637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Abteilung C</a:t>
            </a:r>
            <a:endParaRPr lang="de-DE" sz="1600"/>
          </a:p>
        </p:txBody>
      </p:sp>
      <p:sp>
        <p:nvSpPr>
          <p:cNvPr id="20" name="Rechteck 19"/>
          <p:cNvSpPr/>
          <p:nvPr/>
        </p:nvSpPr>
        <p:spPr>
          <a:xfrm>
            <a:off x="6736839" y="4407443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1</a:t>
            </a:r>
            <a:endParaRPr lang="de-DE" sz="1600"/>
          </a:p>
        </p:txBody>
      </p:sp>
      <p:sp>
        <p:nvSpPr>
          <p:cNvPr id="21" name="Rechteck 20"/>
          <p:cNvSpPr/>
          <p:nvPr/>
        </p:nvSpPr>
        <p:spPr>
          <a:xfrm>
            <a:off x="6736839" y="5043506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2</a:t>
            </a:r>
            <a:endParaRPr lang="de-DE" sz="1600"/>
          </a:p>
        </p:txBody>
      </p:sp>
      <p:sp>
        <p:nvSpPr>
          <p:cNvPr id="22" name="Rechteck 21"/>
          <p:cNvSpPr/>
          <p:nvPr/>
        </p:nvSpPr>
        <p:spPr>
          <a:xfrm>
            <a:off x="6736839" y="5679570"/>
            <a:ext cx="1910758" cy="4434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600" smtClean="0"/>
              <a:t>Mitarbeiter 3</a:t>
            </a:r>
            <a:endParaRPr lang="de-DE" sz="160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Team B erhält vorübergehend Verstärkung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Von A nach B: Objekte entlang von Pfaden bewegen</a:t>
            </a:r>
            <a:endParaRPr lang="de-DE"/>
          </a:p>
        </p:txBody>
      </p:sp>
      <p:grpSp>
        <p:nvGrpSpPr>
          <p:cNvPr id="7" name="Gruppieren 39"/>
          <p:cNvGrpSpPr/>
          <p:nvPr/>
        </p:nvGrpSpPr>
        <p:grpSpPr>
          <a:xfrm>
            <a:off x="1179748" y="285749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8" name="Ellipse 7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Akkord 8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0" name="Gruppieren 39"/>
          <p:cNvGrpSpPr/>
          <p:nvPr/>
        </p:nvGrpSpPr>
        <p:grpSpPr>
          <a:xfrm>
            <a:off x="1608376" y="307181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1" name="Ellipse 1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Akkord 1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1080698" y="4857760"/>
            <a:ext cx="158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>
                <a:solidFill>
                  <a:schemeClr val="tx2"/>
                </a:solidFill>
              </a:rPr>
              <a:t>Team A </a:t>
            </a:r>
          </a:p>
        </p:txBody>
      </p:sp>
      <p:grpSp>
        <p:nvGrpSpPr>
          <p:cNvPr id="14" name="Gruppieren 39"/>
          <p:cNvGrpSpPr/>
          <p:nvPr/>
        </p:nvGrpSpPr>
        <p:grpSpPr>
          <a:xfrm>
            <a:off x="2037004" y="330875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5" name="Ellipse 14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Akkord 15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" name="Gruppieren 39"/>
          <p:cNvGrpSpPr/>
          <p:nvPr/>
        </p:nvGrpSpPr>
        <p:grpSpPr>
          <a:xfrm>
            <a:off x="5572132" y="285749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1" name="Ellipse 2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Akkord 2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8" name="Gruppieren 39"/>
          <p:cNvGrpSpPr/>
          <p:nvPr/>
        </p:nvGrpSpPr>
        <p:grpSpPr>
          <a:xfrm>
            <a:off x="6000760" y="307181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4" name="Ellipse 23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Akkord 24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5473082" y="4857760"/>
            <a:ext cx="158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>
                <a:solidFill>
                  <a:schemeClr val="accent2"/>
                </a:solidFill>
              </a:rPr>
              <a:t>Team B </a:t>
            </a:r>
          </a:p>
        </p:txBody>
      </p:sp>
      <p:grpSp>
        <p:nvGrpSpPr>
          <p:cNvPr id="19" name="Gruppieren 39"/>
          <p:cNvGrpSpPr/>
          <p:nvPr/>
        </p:nvGrpSpPr>
        <p:grpSpPr>
          <a:xfrm>
            <a:off x="6429388" y="330875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8" name="Ellipse 27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Akkord 28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0" name="Gruppieren 39"/>
          <p:cNvGrpSpPr/>
          <p:nvPr/>
        </p:nvGrpSpPr>
        <p:grpSpPr>
          <a:xfrm>
            <a:off x="6858016" y="357187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31" name="Ellipse 3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Akkord 3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3" name="Gruppieren 39"/>
          <p:cNvGrpSpPr/>
          <p:nvPr/>
        </p:nvGrpSpPr>
        <p:grpSpPr>
          <a:xfrm>
            <a:off x="2465632" y="357187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34" name="Ellipse 33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Akkord 34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4.0518E-6 L 0.29965 -0.039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" y="-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Team B bekommt einen Praktikanten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7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Pfadanimationen als Eingangsanimationen einsetzen</a:t>
            </a:r>
            <a:endParaRPr lang="de-DE"/>
          </a:p>
        </p:txBody>
      </p:sp>
      <p:grpSp>
        <p:nvGrpSpPr>
          <p:cNvPr id="7" name="Gruppieren 39"/>
          <p:cNvGrpSpPr/>
          <p:nvPr/>
        </p:nvGrpSpPr>
        <p:grpSpPr>
          <a:xfrm>
            <a:off x="1179748" y="285749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8" name="Ellipse 7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Akkord 8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0" name="Gruppieren 39"/>
          <p:cNvGrpSpPr/>
          <p:nvPr/>
        </p:nvGrpSpPr>
        <p:grpSpPr>
          <a:xfrm>
            <a:off x="1608376" y="307181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1" name="Ellipse 1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2" name="Akkord 1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3" name="Textfeld 12"/>
          <p:cNvSpPr txBox="1"/>
          <p:nvPr/>
        </p:nvSpPr>
        <p:spPr>
          <a:xfrm>
            <a:off x="1080698" y="4857760"/>
            <a:ext cx="158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>
                <a:solidFill>
                  <a:schemeClr val="tx2"/>
                </a:solidFill>
              </a:rPr>
              <a:t>Team A </a:t>
            </a:r>
          </a:p>
        </p:txBody>
      </p:sp>
      <p:grpSp>
        <p:nvGrpSpPr>
          <p:cNvPr id="14" name="Gruppieren 39"/>
          <p:cNvGrpSpPr/>
          <p:nvPr/>
        </p:nvGrpSpPr>
        <p:grpSpPr>
          <a:xfrm>
            <a:off x="2037004" y="330875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15" name="Ellipse 14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6" name="Akkord 15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" name="Gruppieren 39"/>
          <p:cNvGrpSpPr/>
          <p:nvPr/>
        </p:nvGrpSpPr>
        <p:grpSpPr>
          <a:xfrm>
            <a:off x="5606798" y="285749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1" name="Ellipse 2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Akkord 2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8" name="Gruppieren 39"/>
          <p:cNvGrpSpPr/>
          <p:nvPr/>
        </p:nvGrpSpPr>
        <p:grpSpPr>
          <a:xfrm>
            <a:off x="6035426" y="3071810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4" name="Ellipse 23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Akkord 24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6" name="Textfeld 25"/>
          <p:cNvSpPr txBox="1"/>
          <p:nvPr/>
        </p:nvSpPr>
        <p:spPr>
          <a:xfrm>
            <a:off x="5507748" y="4857760"/>
            <a:ext cx="1580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b="1" smtClean="0">
                <a:solidFill>
                  <a:schemeClr val="accent2"/>
                </a:solidFill>
              </a:rPr>
              <a:t>Team B </a:t>
            </a:r>
          </a:p>
        </p:txBody>
      </p:sp>
      <p:grpSp>
        <p:nvGrpSpPr>
          <p:cNvPr id="19" name="Gruppieren 39"/>
          <p:cNvGrpSpPr/>
          <p:nvPr/>
        </p:nvGrpSpPr>
        <p:grpSpPr>
          <a:xfrm>
            <a:off x="6464054" y="330875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28" name="Ellipse 27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9" name="Akkord 28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0" name="Gruppieren 39"/>
          <p:cNvGrpSpPr/>
          <p:nvPr/>
        </p:nvGrpSpPr>
        <p:grpSpPr>
          <a:xfrm>
            <a:off x="6892682" y="357187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31" name="Ellipse 30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2" name="Akkord 31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3" name="Gruppieren 39"/>
          <p:cNvGrpSpPr/>
          <p:nvPr/>
        </p:nvGrpSpPr>
        <p:grpSpPr>
          <a:xfrm>
            <a:off x="2465632" y="3571876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34" name="Ellipse 33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5" name="Akkord 34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sp3d>
              <a:bevelT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7" name="Gruppieren 39"/>
          <p:cNvGrpSpPr/>
          <p:nvPr/>
        </p:nvGrpSpPr>
        <p:grpSpPr>
          <a:xfrm>
            <a:off x="5214942" y="3357562"/>
            <a:ext cx="749046" cy="1834760"/>
            <a:chOff x="1214414" y="899436"/>
            <a:chExt cx="1809194" cy="4431556"/>
          </a:xfrm>
          <a:effectLst/>
          <a:scene3d>
            <a:camera prst="isometricOffAxis2Left"/>
            <a:lightRig rig="threePt" dir="t"/>
          </a:scene3d>
        </p:grpSpPr>
        <p:sp>
          <p:nvSpPr>
            <p:cNvPr id="36" name="Ellipse 35"/>
            <p:cNvSpPr/>
            <p:nvPr/>
          </p:nvSpPr>
          <p:spPr>
            <a:xfrm>
              <a:off x="1549324" y="899436"/>
              <a:ext cx="1128462" cy="1129916"/>
            </a:xfrm>
            <a:prstGeom prst="ellipse">
              <a:avLst/>
            </a:prstGeom>
            <a:ln>
              <a:noFill/>
            </a:ln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7" name="Akkord 36"/>
            <p:cNvSpPr/>
            <p:nvPr/>
          </p:nvSpPr>
          <p:spPr>
            <a:xfrm rot="5400000">
              <a:off x="479918" y="2787302"/>
              <a:ext cx="3278186" cy="1809194"/>
            </a:xfrm>
            <a:prstGeom prst="chord">
              <a:avLst>
                <a:gd name="adj1" fmla="val 2700000"/>
                <a:gd name="adj2" fmla="val 18920086"/>
              </a:avLst>
            </a:prstGeom>
            <a:ln>
              <a:noFill/>
            </a:ln>
            <a:sp3d>
              <a:bevelT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61111E-6 5.90194E-6 C 0.06718 -0.12626 0.13454 -0.25254 0.20763 -0.25624 C 0.28072 -0.25994 0.39999 -0.06151 0.43854 -0.02266 " pathEditMode="relative" ptsTypes="aaA">
                                      <p:cBhvr>
                                        <p:cTn id="11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Wann speichern Sie im Format .POTX?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8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Per Trigger ein Quiz einrichten</a:t>
            </a:r>
            <a:endParaRPr lang="de-DE"/>
          </a:p>
        </p:txBody>
      </p:sp>
      <p:grpSp>
        <p:nvGrpSpPr>
          <p:cNvPr id="23" name="Gruppieren 22"/>
          <p:cNvGrpSpPr/>
          <p:nvPr/>
        </p:nvGrpSpPr>
        <p:grpSpPr>
          <a:xfrm>
            <a:off x="539750" y="2492375"/>
            <a:ext cx="6889770" cy="674664"/>
            <a:chOff x="539750" y="2492375"/>
            <a:chExt cx="6889770" cy="674664"/>
          </a:xfrm>
        </p:grpSpPr>
        <p:sp>
          <p:nvSpPr>
            <p:cNvPr id="7" name="Rechteck 6"/>
            <p:cNvSpPr/>
            <p:nvPr/>
          </p:nvSpPr>
          <p:spPr>
            <a:xfrm>
              <a:off x="539750" y="2492375"/>
              <a:ext cx="674664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A</a:t>
              </a:r>
              <a:endParaRPr lang="de-DE"/>
            </a:p>
          </p:txBody>
        </p:sp>
        <p:sp>
          <p:nvSpPr>
            <p:cNvPr id="8" name="Rechteck 7"/>
            <p:cNvSpPr/>
            <p:nvPr/>
          </p:nvSpPr>
          <p:spPr>
            <a:xfrm>
              <a:off x="1285852" y="2492375"/>
              <a:ext cx="6143668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r>
                <a:rPr lang="de-DE" smtClean="0"/>
                <a:t>zur Wiedergabe als Bildschirmpräsentation</a:t>
              </a:r>
              <a:endParaRPr lang="de-DE"/>
            </a:p>
          </p:txBody>
        </p:sp>
      </p:grpSp>
      <p:grpSp>
        <p:nvGrpSpPr>
          <p:cNvPr id="25" name="Gruppieren 24"/>
          <p:cNvGrpSpPr/>
          <p:nvPr/>
        </p:nvGrpSpPr>
        <p:grpSpPr>
          <a:xfrm>
            <a:off x="539750" y="3286124"/>
            <a:ext cx="6889770" cy="674664"/>
            <a:chOff x="539750" y="3286124"/>
            <a:chExt cx="6889770" cy="674664"/>
          </a:xfrm>
        </p:grpSpPr>
        <p:sp>
          <p:nvSpPr>
            <p:cNvPr id="9" name="Rechteck 8"/>
            <p:cNvSpPr/>
            <p:nvPr/>
          </p:nvSpPr>
          <p:spPr>
            <a:xfrm>
              <a:off x="539750" y="3286124"/>
              <a:ext cx="674664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B</a:t>
              </a:r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1285852" y="3286124"/>
              <a:ext cx="6143668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r>
                <a:rPr lang="de-DE" smtClean="0"/>
                <a:t>zur Wiedergabe auf anderen Betriebssystemen</a:t>
              </a:r>
              <a:endParaRPr lang="de-DE"/>
            </a:p>
          </p:txBody>
        </p:sp>
      </p:grpSp>
      <p:grpSp>
        <p:nvGrpSpPr>
          <p:cNvPr id="26" name="Gruppieren 25"/>
          <p:cNvGrpSpPr/>
          <p:nvPr/>
        </p:nvGrpSpPr>
        <p:grpSpPr>
          <a:xfrm>
            <a:off x="539750" y="4143380"/>
            <a:ext cx="6889770" cy="674664"/>
            <a:chOff x="539750" y="4143380"/>
            <a:chExt cx="6889770" cy="674664"/>
          </a:xfrm>
        </p:grpSpPr>
        <p:sp>
          <p:nvSpPr>
            <p:cNvPr id="11" name="Rechteck 10"/>
            <p:cNvSpPr/>
            <p:nvPr/>
          </p:nvSpPr>
          <p:spPr>
            <a:xfrm>
              <a:off x="539750" y="4143380"/>
              <a:ext cx="674664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C</a:t>
              </a:r>
              <a:endParaRPr lang="de-DE"/>
            </a:p>
          </p:txBody>
        </p:sp>
        <p:sp>
          <p:nvSpPr>
            <p:cNvPr id="12" name="Rechteck 11"/>
            <p:cNvSpPr/>
            <p:nvPr/>
          </p:nvSpPr>
          <p:spPr>
            <a:xfrm>
              <a:off x="1285852" y="4143380"/>
              <a:ext cx="6143668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r>
                <a:rPr lang="de-DE" smtClean="0"/>
                <a:t>zum Einsatz als PowerPoint-Vorlage</a:t>
              </a:r>
              <a:endParaRPr lang="de-DE"/>
            </a:p>
          </p:txBody>
        </p:sp>
      </p:grpSp>
      <p:grpSp>
        <p:nvGrpSpPr>
          <p:cNvPr id="27" name="Gruppieren 26"/>
          <p:cNvGrpSpPr/>
          <p:nvPr/>
        </p:nvGrpSpPr>
        <p:grpSpPr>
          <a:xfrm>
            <a:off x="539750" y="5000636"/>
            <a:ext cx="6889770" cy="674664"/>
            <a:chOff x="539750" y="5000636"/>
            <a:chExt cx="6889770" cy="674664"/>
          </a:xfrm>
        </p:grpSpPr>
        <p:sp>
          <p:nvSpPr>
            <p:cNvPr id="13" name="Rechteck 12"/>
            <p:cNvSpPr/>
            <p:nvPr/>
          </p:nvSpPr>
          <p:spPr>
            <a:xfrm>
              <a:off x="539750" y="5000636"/>
              <a:ext cx="674664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mtClean="0"/>
                <a:t>D</a:t>
              </a:r>
              <a:endParaRPr lang="de-DE"/>
            </a:p>
          </p:txBody>
        </p:sp>
        <p:sp>
          <p:nvSpPr>
            <p:cNvPr id="14" name="Rechteck 13"/>
            <p:cNvSpPr/>
            <p:nvPr/>
          </p:nvSpPr>
          <p:spPr>
            <a:xfrm>
              <a:off x="1285852" y="5000636"/>
              <a:ext cx="6143668" cy="674664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lIns="216000" rtlCol="0" anchor="ctr"/>
            <a:lstStyle/>
            <a:p>
              <a:r>
                <a:rPr lang="de-DE" smtClean="0"/>
                <a:t>zur Weiterbearbeitung in Word</a:t>
              </a:r>
              <a:endParaRPr lang="de-DE"/>
            </a:p>
          </p:txBody>
        </p:sp>
      </p:grpSp>
      <p:sp>
        <p:nvSpPr>
          <p:cNvPr id="28" name="Rechteck 27"/>
          <p:cNvSpPr/>
          <p:nvPr/>
        </p:nvSpPr>
        <p:spPr>
          <a:xfrm>
            <a:off x="428596" y="4062417"/>
            <a:ext cx="7072362" cy="857256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540191" y="5005980"/>
            <a:ext cx="674664" cy="674664"/>
          </a:xfrm>
          <a:prstGeom prst="rect">
            <a:avLst/>
          </a:prstGeom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x</a:t>
            </a:r>
            <a:endParaRPr lang="de-DE"/>
          </a:p>
        </p:txBody>
      </p:sp>
      <p:sp>
        <p:nvSpPr>
          <p:cNvPr id="33" name="Rechteck 32"/>
          <p:cNvSpPr/>
          <p:nvPr/>
        </p:nvSpPr>
        <p:spPr>
          <a:xfrm>
            <a:off x="540191" y="3286124"/>
            <a:ext cx="674664" cy="674664"/>
          </a:xfrm>
          <a:prstGeom prst="rect">
            <a:avLst/>
          </a:prstGeom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x</a:t>
            </a:r>
            <a:endParaRPr lang="de-DE"/>
          </a:p>
        </p:txBody>
      </p:sp>
      <p:sp>
        <p:nvSpPr>
          <p:cNvPr id="34" name="Rechteck 33"/>
          <p:cNvSpPr/>
          <p:nvPr/>
        </p:nvSpPr>
        <p:spPr>
          <a:xfrm>
            <a:off x="540191" y="2500306"/>
            <a:ext cx="674664" cy="674664"/>
          </a:xfrm>
          <a:prstGeom prst="rect">
            <a:avLst/>
          </a:prstGeom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mtClean="0"/>
              <a:t>x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Inhaltsplatzhalter 5"/>
          <p:cNvGraphicFramePr>
            <a:graphicFrameLocks noGrp="1"/>
          </p:cNvGraphicFramePr>
          <p:nvPr>
            <p:ph idx="1"/>
          </p:nvPr>
        </p:nvGraphicFramePr>
        <p:xfrm>
          <a:off x="428596" y="2214554"/>
          <a:ext cx="8229600" cy="3911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Datumsplatzhalter 2"/>
          <p:cNvSpPr>
            <a:spLocks noGrp="1"/>
          </p:cNvSpPr>
          <p:nvPr>
            <p:ph type="dt" sz="half" idx="4294967295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Kapitel 9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4294967295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8001024" y="6495373"/>
            <a:ext cx="685776" cy="291213"/>
          </a:xfrm>
          <a:prstGeom prst="rect">
            <a:avLst/>
          </a:prstGeom>
        </p:spPr>
        <p:txBody>
          <a:bodyPr/>
          <a:lstStyle/>
          <a:p>
            <a:fld id="{3CEC5D3C-999C-4DB1-890F-D47491EAAFC9}" type="slidenum">
              <a:rPr lang="de-DE" smtClean="0"/>
              <a:pPr/>
              <a:t>9</a:t>
            </a:fld>
            <a:endParaRPr lang="de-DE"/>
          </a:p>
        </p:txBody>
      </p:sp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smtClean="0"/>
              <a:t>Diagramme animieren</a:t>
            </a:r>
            <a:endParaRPr lang="de-DE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Umsatz von Produkt B hat sich verdoppelt</a:t>
            </a:r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Chart bld="series"/>
        </p:bldSub>
      </p:bldGraphic>
    </p:bld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320</Words>
  <Application>Microsoft Office PowerPoint</Application>
  <PresentationFormat>Bildschirmpräsentation (4:3)</PresentationFormat>
  <Paragraphs>116</Paragraphs>
  <Slides>10</Slides>
  <Notes>10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1" baseType="lpstr">
      <vt:lpstr>Bild4Bild</vt:lpstr>
      <vt:lpstr>Mit Animationen besser präsentieren</vt:lpstr>
      <vt:lpstr>Produkt X wird Position am Markt festigen</vt:lpstr>
      <vt:lpstr>Neuer Marketing-Mix unterstützt Vertrieb</vt:lpstr>
      <vt:lpstr>Produkt X wird Position am Markt festigen</vt:lpstr>
      <vt:lpstr>Organisationsstruktur</vt:lpstr>
      <vt:lpstr>Team B erhält vorübergehend Verstärkung</vt:lpstr>
      <vt:lpstr>Team B bekommt einen Praktikanten</vt:lpstr>
      <vt:lpstr>Wann speichern Sie im Format .POTX?</vt:lpstr>
      <vt:lpstr>Umsatz von Produkt B hat sich verdoppelt</vt:lpstr>
      <vt:lpstr>Ziele für das nächste Geschäftsjahr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Mit Animationen besser präsentieren</dc:title>
  <dc:subject>PowerPoint 2007 | Bild für  Bild</dc:subject>
  <dc:creator>Susanne Walter</dc:creator>
  <dc:description>www.slides4vision.de</dc:description>
  <cp:lastModifiedBy>sw</cp:lastModifiedBy>
  <cp:revision>16</cp:revision>
  <dcterms:created xsi:type="dcterms:W3CDTF">2007-01-02T11:44:00Z</dcterms:created>
  <dcterms:modified xsi:type="dcterms:W3CDTF">2007-02-27T16:40:31Z</dcterms:modified>
</cp:coreProperties>
</file>