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B3B3"/>
    <a:srgbClr val="C0C0C0"/>
    <a:srgbClr val="E7E7E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5333" autoAdjust="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476"/>
        <p:guide orient="horz" pos="417"/>
        <p:guide orient="horz" pos="1216"/>
        <p:guide orient="horz" pos="837"/>
        <p:guide orient="horz" pos="3774"/>
        <p:guide orient="horz" pos="4110"/>
        <p:guide pos="2927"/>
        <p:guide pos="599"/>
        <p:guide pos="5250"/>
        <p:guide pos="222"/>
        <p:guide pos="5465"/>
        <p:guide pos="4286"/>
      </p:guideLst>
    </p:cSldViewPr>
  </p:slideViewPr>
  <p:outlineViewPr>
    <p:cViewPr>
      <p:scale>
        <a:sx n="33" d="100"/>
        <a:sy n="33" d="100"/>
      </p:scale>
      <p:origin x="0" y="3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F3AF4-AA5C-4307-B323-FF89D2223684}" type="datetimeFigureOut">
              <a:rPr lang="de-DE" smtClean="0"/>
              <a:pPr/>
              <a:t>09.09.2009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963FC-AAB2-4C26-8257-419433C60D1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963FC-AAB2-4C26-8257-419433C60D15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142852"/>
            <a:ext cx="9144000" cy="584837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itchFamily="34" charset="0"/>
            </a:endParaRP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7249066" y="6311572"/>
            <a:ext cx="1391900" cy="215112"/>
            <a:chOff x="3697288" y="2997200"/>
            <a:chExt cx="1746250" cy="269875"/>
          </a:xfrm>
        </p:grpSpPr>
        <p:sp>
          <p:nvSpPr>
            <p:cNvPr id="7" name="Freeform 7"/>
            <p:cNvSpPr>
              <a:spLocks noEditPoints="1"/>
            </p:cNvSpPr>
            <p:nvPr userDrawn="1"/>
          </p:nvSpPr>
          <p:spPr bwMode="auto">
            <a:xfrm>
              <a:off x="3697288" y="2997200"/>
              <a:ext cx="303212" cy="269875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6" y="72"/>
                </a:cxn>
                <a:cxn ang="0">
                  <a:pos x="0" y="72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65" y="2"/>
                </a:cxn>
                <a:cxn ang="0">
                  <a:pos x="81" y="20"/>
                </a:cxn>
                <a:cxn ang="0">
                  <a:pos x="65" y="37"/>
                </a:cxn>
                <a:cxn ang="0">
                  <a:pos x="38" y="39"/>
                </a:cxn>
                <a:cxn ang="0">
                  <a:pos x="6" y="39"/>
                </a:cxn>
                <a:cxn ang="0">
                  <a:pos x="60" y="8"/>
                </a:cxn>
                <a:cxn ang="0">
                  <a:pos x="40" y="7"/>
                </a:cxn>
                <a:cxn ang="0">
                  <a:pos x="6" y="7"/>
                </a:cxn>
                <a:cxn ang="0">
                  <a:pos x="6" y="33"/>
                </a:cxn>
                <a:cxn ang="0">
                  <a:pos x="41" y="33"/>
                </a:cxn>
                <a:cxn ang="0">
                  <a:pos x="61" y="31"/>
                </a:cxn>
                <a:cxn ang="0">
                  <a:pos x="74" y="20"/>
                </a:cxn>
                <a:cxn ang="0">
                  <a:pos x="60" y="8"/>
                </a:cxn>
              </a:cxnLst>
              <a:rect l="0" t="0" r="r" b="b"/>
              <a:pathLst>
                <a:path w="81" h="72">
                  <a:moveTo>
                    <a:pt x="6" y="39"/>
                  </a:move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9" y="1"/>
                    <a:pt x="65" y="2"/>
                  </a:cubicBezTo>
                  <a:cubicBezTo>
                    <a:pt x="75" y="5"/>
                    <a:pt x="81" y="11"/>
                    <a:pt x="81" y="20"/>
                  </a:cubicBezTo>
                  <a:cubicBezTo>
                    <a:pt x="81" y="28"/>
                    <a:pt x="75" y="34"/>
                    <a:pt x="65" y="37"/>
                  </a:cubicBezTo>
                  <a:cubicBezTo>
                    <a:pt x="59" y="39"/>
                    <a:pt x="50" y="39"/>
                    <a:pt x="38" y="39"/>
                  </a:cubicBezTo>
                  <a:lnTo>
                    <a:pt x="6" y="39"/>
                  </a:lnTo>
                  <a:close/>
                  <a:moveTo>
                    <a:pt x="60" y="8"/>
                  </a:moveTo>
                  <a:cubicBezTo>
                    <a:pt x="55" y="7"/>
                    <a:pt x="48" y="7"/>
                    <a:pt x="4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9" y="33"/>
                    <a:pt x="55" y="32"/>
                    <a:pt x="61" y="31"/>
                  </a:cubicBezTo>
                  <a:cubicBezTo>
                    <a:pt x="70" y="29"/>
                    <a:pt x="74" y="25"/>
                    <a:pt x="74" y="20"/>
                  </a:cubicBezTo>
                  <a:cubicBezTo>
                    <a:pt x="74" y="14"/>
                    <a:pt x="69" y="10"/>
                    <a:pt x="60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4064000" y="2997200"/>
              <a:ext cx="303213" cy="269875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6" y="72"/>
                </a:cxn>
                <a:cxn ang="0">
                  <a:pos x="0" y="72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65" y="2"/>
                </a:cxn>
                <a:cxn ang="0">
                  <a:pos x="81" y="20"/>
                </a:cxn>
                <a:cxn ang="0">
                  <a:pos x="65" y="37"/>
                </a:cxn>
                <a:cxn ang="0">
                  <a:pos x="38" y="39"/>
                </a:cxn>
                <a:cxn ang="0">
                  <a:pos x="6" y="39"/>
                </a:cxn>
                <a:cxn ang="0">
                  <a:pos x="60" y="8"/>
                </a:cxn>
                <a:cxn ang="0">
                  <a:pos x="40" y="7"/>
                </a:cxn>
                <a:cxn ang="0">
                  <a:pos x="6" y="7"/>
                </a:cxn>
                <a:cxn ang="0">
                  <a:pos x="6" y="33"/>
                </a:cxn>
                <a:cxn ang="0">
                  <a:pos x="41" y="33"/>
                </a:cxn>
                <a:cxn ang="0">
                  <a:pos x="61" y="31"/>
                </a:cxn>
                <a:cxn ang="0">
                  <a:pos x="74" y="20"/>
                </a:cxn>
                <a:cxn ang="0">
                  <a:pos x="60" y="8"/>
                </a:cxn>
              </a:cxnLst>
              <a:rect l="0" t="0" r="r" b="b"/>
              <a:pathLst>
                <a:path w="81" h="72">
                  <a:moveTo>
                    <a:pt x="6" y="39"/>
                  </a:move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9" y="1"/>
                    <a:pt x="65" y="2"/>
                  </a:cubicBezTo>
                  <a:cubicBezTo>
                    <a:pt x="75" y="5"/>
                    <a:pt x="81" y="11"/>
                    <a:pt x="81" y="20"/>
                  </a:cubicBezTo>
                  <a:cubicBezTo>
                    <a:pt x="81" y="28"/>
                    <a:pt x="75" y="34"/>
                    <a:pt x="65" y="37"/>
                  </a:cubicBezTo>
                  <a:cubicBezTo>
                    <a:pt x="59" y="39"/>
                    <a:pt x="50" y="39"/>
                    <a:pt x="38" y="39"/>
                  </a:cubicBezTo>
                  <a:lnTo>
                    <a:pt x="6" y="39"/>
                  </a:lnTo>
                  <a:close/>
                  <a:moveTo>
                    <a:pt x="60" y="8"/>
                  </a:moveTo>
                  <a:cubicBezTo>
                    <a:pt x="55" y="7"/>
                    <a:pt x="48" y="7"/>
                    <a:pt x="4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9" y="33"/>
                    <a:pt x="55" y="32"/>
                    <a:pt x="61" y="31"/>
                  </a:cubicBezTo>
                  <a:cubicBezTo>
                    <a:pt x="70" y="29"/>
                    <a:pt x="74" y="25"/>
                    <a:pt x="74" y="20"/>
                  </a:cubicBezTo>
                  <a:cubicBezTo>
                    <a:pt x="74" y="14"/>
                    <a:pt x="69" y="10"/>
                    <a:pt x="60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4405313" y="2997200"/>
              <a:ext cx="303212" cy="269875"/>
            </a:xfrm>
            <a:custGeom>
              <a:avLst/>
              <a:gdLst/>
              <a:ahLst/>
              <a:cxnLst>
                <a:cxn ang="0">
                  <a:pos x="104" y="170"/>
                </a:cxn>
                <a:cxn ang="0">
                  <a:pos x="87" y="170"/>
                </a:cxn>
                <a:cxn ang="0">
                  <a:pos x="87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191" y="0"/>
                </a:cxn>
                <a:cxn ang="0">
                  <a:pos x="191" y="17"/>
                </a:cxn>
                <a:cxn ang="0">
                  <a:pos x="104" y="17"/>
                </a:cxn>
                <a:cxn ang="0">
                  <a:pos x="104" y="170"/>
                </a:cxn>
              </a:cxnLst>
              <a:rect l="0" t="0" r="r" b="b"/>
              <a:pathLst>
                <a:path w="191" h="170">
                  <a:moveTo>
                    <a:pt x="104" y="170"/>
                  </a:moveTo>
                  <a:lnTo>
                    <a:pt x="87" y="170"/>
                  </a:lnTo>
                  <a:lnTo>
                    <a:pt x="87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91" y="0"/>
                  </a:lnTo>
                  <a:lnTo>
                    <a:pt x="191" y="17"/>
                  </a:lnTo>
                  <a:lnTo>
                    <a:pt x="104" y="17"/>
                  </a:lnTo>
                  <a:lnTo>
                    <a:pt x="104" y="17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5140325" y="2997200"/>
              <a:ext cx="303213" cy="269875"/>
            </a:xfrm>
            <a:custGeom>
              <a:avLst/>
              <a:gdLst/>
              <a:ahLst/>
              <a:cxnLst>
                <a:cxn ang="0">
                  <a:pos x="96" y="97"/>
                </a:cxn>
                <a:cxn ang="0">
                  <a:pos x="21" y="170"/>
                </a:cxn>
                <a:cxn ang="0">
                  <a:pos x="0" y="170"/>
                </a:cxn>
                <a:cxn ang="0">
                  <a:pos x="85" y="85"/>
                </a:cxn>
                <a:cxn ang="0">
                  <a:pos x="0" y="0"/>
                </a:cxn>
                <a:cxn ang="0">
                  <a:pos x="21" y="0"/>
                </a:cxn>
                <a:cxn ang="0">
                  <a:pos x="96" y="73"/>
                </a:cxn>
                <a:cxn ang="0">
                  <a:pos x="170" y="0"/>
                </a:cxn>
                <a:cxn ang="0">
                  <a:pos x="191" y="0"/>
                </a:cxn>
                <a:cxn ang="0">
                  <a:pos x="106" y="85"/>
                </a:cxn>
                <a:cxn ang="0">
                  <a:pos x="191" y="170"/>
                </a:cxn>
                <a:cxn ang="0">
                  <a:pos x="170" y="170"/>
                </a:cxn>
                <a:cxn ang="0">
                  <a:pos x="96" y="97"/>
                </a:cxn>
              </a:cxnLst>
              <a:rect l="0" t="0" r="r" b="b"/>
              <a:pathLst>
                <a:path w="191" h="170">
                  <a:moveTo>
                    <a:pt x="96" y="97"/>
                  </a:moveTo>
                  <a:lnTo>
                    <a:pt x="21" y="170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0" y="0"/>
                  </a:lnTo>
                  <a:lnTo>
                    <a:pt x="21" y="0"/>
                  </a:lnTo>
                  <a:lnTo>
                    <a:pt x="96" y="73"/>
                  </a:lnTo>
                  <a:lnTo>
                    <a:pt x="170" y="0"/>
                  </a:lnTo>
                  <a:lnTo>
                    <a:pt x="191" y="0"/>
                  </a:lnTo>
                  <a:lnTo>
                    <a:pt x="106" y="85"/>
                  </a:lnTo>
                  <a:lnTo>
                    <a:pt x="191" y="170"/>
                  </a:lnTo>
                  <a:lnTo>
                    <a:pt x="170" y="170"/>
                  </a:lnTo>
                  <a:lnTo>
                    <a:pt x="96" y="9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4802188" y="3008313"/>
              <a:ext cx="115887" cy="115887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 userDrawn="1"/>
          </p:nvSpPr>
          <p:spPr bwMode="auto">
            <a:xfrm>
              <a:off x="4937125" y="3008313"/>
              <a:ext cx="120650" cy="11588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 userDrawn="1"/>
          </p:nvSpPr>
          <p:spPr bwMode="auto">
            <a:xfrm>
              <a:off x="4802188" y="3143250"/>
              <a:ext cx="115887" cy="120650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 userDrawn="1"/>
          </p:nvSpPr>
          <p:spPr bwMode="auto">
            <a:xfrm>
              <a:off x="4937125" y="3143250"/>
              <a:ext cx="120650" cy="1206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</p:grpSp>
      <p:sp>
        <p:nvSpPr>
          <p:cNvPr id="15" name="Untertitel 2"/>
          <p:cNvSpPr>
            <a:spLocks noGrp="1"/>
          </p:cNvSpPr>
          <p:nvPr>
            <p:ph type="subTitle" idx="1"/>
          </p:nvPr>
        </p:nvSpPr>
        <p:spPr>
          <a:xfrm>
            <a:off x="857223" y="2075395"/>
            <a:ext cx="7818465" cy="1617657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16" name="Titel 1"/>
          <p:cNvSpPr>
            <a:spLocks noGrp="1"/>
          </p:cNvSpPr>
          <p:nvPr>
            <p:ph type="ctrTitle"/>
          </p:nvPr>
        </p:nvSpPr>
        <p:spPr>
          <a:xfrm>
            <a:off x="859040" y="1003826"/>
            <a:ext cx="7816566" cy="1041397"/>
          </a:xfrm>
        </p:spPr>
        <p:txBody>
          <a:bodyPr anchor="b" anchorCtr="0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Puzzeln mit PowerPoint 2007 | www.pptx.de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Puzzeln mit PowerPoint 2007 | www.pptx.de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386" y="5985978"/>
            <a:ext cx="8069989" cy="838186"/>
          </a:xfrm>
        </p:spPr>
        <p:txBody>
          <a:bodyPr anchor="ctr" anchorCtr="0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1155"/>
            <a:ext cx="9144000" cy="5810070"/>
          </a:xfrm>
        </p:spPr>
        <p:txBody>
          <a:bodyPr bIns="2124000" anchor="b" anchorCtr="1"/>
          <a:lstStyle>
            <a:lvl1pPr>
              <a:buFontTx/>
              <a:buNone/>
              <a:defRPr/>
            </a:lvl1pPr>
          </a:lstStyle>
          <a:p>
            <a:r>
              <a:rPr lang="de-DE" smtClean="0"/>
              <a:t>Bild durch Klicken hinzufügen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950912" y="1930400"/>
            <a:ext cx="7383463" cy="3973513"/>
          </a:xfrm>
        </p:spPr>
        <p:txBody>
          <a:bodyPr vert="horz" lIns="91440" tIns="45720" rIns="91440" bIns="1404000" rtlCol="0" anchor="b" anchorCtr="1">
            <a:norm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80000"/>
              <a:buFontTx/>
              <a:buNone/>
              <a:defRPr lang="de-DE" sz="2000" kern="120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Bild durch Klicken hinzufügen</a:t>
            </a: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Puzzeln mit PowerPoint 2007 | www.pptx.de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 mit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Puzzeln mit PowerPoint 2007 | www.pptx.de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 hasCustomPrompt="1"/>
          </p:nvPr>
        </p:nvSpPr>
        <p:spPr>
          <a:xfrm>
            <a:off x="950913" y="1930400"/>
            <a:ext cx="3596035" cy="3355988"/>
          </a:xfrm>
        </p:spPr>
        <p:txBody>
          <a:bodyPr vert="horz" lIns="91440" tIns="45720" rIns="91440" bIns="1116000" rtlCol="0" anchor="b" anchorCtr="1">
            <a:norm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80000"/>
              <a:buFontTx/>
              <a:buNone/>
              <a:defRPr lang="de-DE" sz="2000" kern="120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Bild durch Klicken hinzufügen</a:t>
            </a:r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950913" y="5357826"/>
            <a:ext cx="3596400" cy="546087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FontTx/>
              <a:buNone/>
              <a:defRPr sz="1600" baseline="0"/>
            </a:lvl1pPr>
          </a:lstStyle>
          <a:p>
            <a:pPr lvl="0"/>
            <a:r>
              <a:rPr lang="de-DE" smtClean="0"/>
              <a:t>Text durch Klicken hinzufügen</a:t>
            </a:r>
            <a:endParaRPr lang="de-DE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7" hasCustomPrompt="1"/>
          </p:nvPr>
        </p:nvSpPr>
        <p:spPr>
          <a:xfrm>
            <a:off x="4737975" y="1930400"/>
            <a:ext cx="3596035" cy="3355988"/>
          </a:xfrm>
        </p:spPr>
        <p:txBody>
          <a:bodyPr vert="horz" lIns="91440" tIns="45720" rIns="91440" bIns="1116000" rtlCol="0" anchor="b" anchorCtr="1">
            <a:norm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80000"/>
              <a:buFontTx/>
              <a:buNone/>
              <a:defRPr lang="de-DE" sz="2000" kern="120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Bild durch Klicken hinzufügen</a:t>
            </a:r>
            <a:endParaRPr lang="de-DE"/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4737975" y="5357826"/>
            <a:ext cx="3596400" cy="546087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FontTx/>
              <a:buNone/>
              <a:defRPr sz="1600" baseline="0"/>
            </a:lvl1pPr>
          </a:lstStyle>
          <a:p>
            <a:pPr lvl="0"/>
            <a:r>
              <a:rPr lang="de-DE" smtClean="0"/>
              <a:t>Text durch Klicken hinzufügen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4386" y="533902"/>
            <a:ext cx="8069989" cy="83818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2994" y="1789644"/>
            <a:ext cx="7491381" cy="4114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4386" y="6455321"/>
            <a:ext cx="5370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itchFamily="34" charset="0"/>
              </a:defRPr>
            </a:lvl1pPr>
          </a:lstStyle>
          <a:p>
            <a:r>
              <a:rPr lang="de-DE" smtClean="0"/>
              <a:t>Puzzeln mit PowerPoint 2007 | www.pptx.de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83308" y="6455321"/>
            <a:ext cx="54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alibri" pitchFamily="34" charset="0"/>
              </a:defRPr>
            </a:lvl1pPr>
          </a:lstStyle>
          <a:p>
            <a:fld id="{2C465792-AA8B-4584-8200-6325C652EC1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0"/>
            <a:ext cx="9144000" cy="179388"/>
          </a:xfrm>
          <a:prstGeom prst="rect">
            <a:avLst/>
          </a:prstGeom>
          <a:solidFill>
            <a:schemeClr val="accent1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5" r:id="rId3"/>
    <p:sldLayoutId id="2147483656" r:id="rId4"/>
    <p:sldLayoutId id="2147483657" r:id="rId5"/>
    <p:sldLayoutId id="2147483659" r:id="rId6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Calibri" pitchFamily="34" charset="0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Wingdings" pitchFamily="2" charset="2"/>
        <a:buChar char="n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Char char="–"/>
        <a:defRPr sz="18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990000" indent="-270000" algn="l" defTabSz="914400" rtl="0" eaLnBrk="1" latinLnBrk="0" hangingPunct="1">
        <a:lnSpc>
          <a:spcPct val="100000"/>
        </a:lnSpc>
        <a:spcBef>
          <a:spcPts val="200"/>
        </a:spcBef>
        <a:buFont typeface="Symbol" pitchFamily="18" charset="2"/>
        <a:buChar char="-"/>
        <a:defRPr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57223" y="2075395"/>
            <a:ext cx="5929355" cy="2853803"/>
          </a:xfrm>
        </p:spPr>
        <p:txBody>
          <a:bodyPr>
            <a:normAutofit/>
          </a:bodyPr>
          <a:lstStyle/>
          <a:p>
            <a:r>
              <a:rPr lang="de-DE" smtClean="0"/>
              <a:t>Die Puzzle-Vorlage zum PowerPoint-Ideenbuch</a:t>
            </a:r>
          </a:p>
          <a:p>
            <a:endParaRPr lang="de-DE" smtClean="0"/>
          </a:p>
          <a:p>
            <a:endParaRPr lang="de-DE" smtClean="0"/>
          </a:p>
          <a:p>
            <a:r>
              <a:rPr lang="de-DE" sz="1600" smtClean="0">
                <a:solidFill>
                  <a:schemeClr val="accent6">
                    <a:lumMod val="50000"/>
                  </a:schemeClr>
                </a:solidFill>
              </a:rPr>
              <a:t>Hinweis:</a:t>
            </a:r>
          </a:p>
          <a:p>
            <a:r>
              <a:rPr lang="de-DE" sz="1600" smtClean="0">
                <a:solidFill>
                  <a:schemeClr val="accent6">
                    <a:lumMod val="50000"/>
                  </a:schemeClr>
                </a:solidFill>
              </a:rPr>
              <a:t>Diese Datei wurde mit PowerPoint 2007 erstellt. </a:t>
            </a:r>
          </a:p>
          <a:p>
            <a:r>
              <a:rPr lang="de-DE" sz="1600" smtClean="0">
                <a:solidFill>
                  <a:schemeClr val="accent6">
                    <a:lumMod val="50000"/>
                  </a:schemeClr>
                </a:solidFill>
              </a:rPr>
              <a:t>Mit älteren PowerPoint-Versionen können Sie lediglich </a:t>
            </a:r>
          </a:p>
          <a:p>
            <a:r>
              <a:rPr lang="de-DE" sz="1600" smtClean="0">
                <a:solidFill>
                  <a:schemeClr val="accent6">
                    <a:lumMod val="50000"/>
                  </a:schemeClr>
                </a:solidFill>
              </a:rPr>
              <a:t>die Puzzle-Teile der Folie 2 bearbeiten. </a:t>
            </a:r>
            <a:endParaRPr lang="de-DE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59040" y="1003826"/>
            <a:ext cx="5944985" cy="1041397"/>
          </a:xfrm>
        </p:spPr>
        <p:txBody>
          <a:bodyPr/>
          <a:lstStyle/>
          <a:p>
            <a:r>
              <a:rPr lang="de-DE" smtClean="0"/>
              <a:t>Puzzeln mit PowerPoint 2007</a:t>
            </a:r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Fünfzehn verschiedene Puzzle-Teilchen …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Puzzeln mit PowerPoint 2007 | www.pptx.de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3299178" y="1920993"/>
            <a:ext cx="1133475" cy="1135063"/>
          </a:xfrm>
          <a:custGeom>
            <a:avLst/>
            <a:gdLst/>
            <a:ahLst/>
            <a:cxnLst>
              <a:cxn ang="0">
                <a:pos x="900" y="468"/>
              </a:cxn>
              <a:cxn ang="0">
                <a:pos x="720" y="540"/>
              </a:cxn>
              <a:cxn ang="0">
                <a:pos x="900" y="612"/>
              </a:cxn>
              <a:cxn ang="0">
                <a:pos x="900" y="900"/>
              </a:cxn>
              <a:cxn ang="0">
                <a:pos x="612" y="900"/>
              </a:cxn>
              <a:cxn ang="0">
                <a:pos x="540" y="720"/>
              </a:cxn>
              <a:cxn ang="0">
                <a:pos x="468" y="900"/>
              </a:cxn>
              <a:cxn ang="0">
                <a:pos x="180" y="900"/>
              </a:cxn>
              <a:cxn ang="0">
                <a:pos x="180" y="612"/>
              </a:cxn>
              <a:cxn ang="0">
                <a:pos x="0" y="540"/>
              </a:cxn>
              <a:cxn ang="0">
                <a:pos x="180" y="468"/>
              </a:cxn>
              <a:cxn ang="0">
                <a:pos x="180" y="180"/>
              </a:cxn>
              <a:cxn ang="0">
                <a:pos x="468" y="180"/>
              </a:cxn>
              <a:cxn ang="0">
                <a:pos x="540" y="0"/>
              </a:cxn>
              <a:cxn ang="0">
                <a:pos x="612" y="180"/>
              </a:cxn>
              <a:cxn ang="0">
                <a:pos x="900" y="180"/>
              </a:cxn>
              <a:cxn ang="0">
                <a:pos x="900" y="468"/>
              </a:cxn>
            </a:cxnLst>
            <a:rect l="0" t="0" r="r" b="b"/>
            <a:pathLst>
              <a:path w="936" h="936">
                <a:moveTo>
                  <a:pt x="900" y="468"/>
                </a:moveTo>
                <a:cubicBezTo>
                  <a:pt x="864" y="504"/>
                  <a:pt x="720" y="360"/>
                  <a:pt x="720" y="540"/>
                </a:cubicBezTo>
                <a:cubicBezTo>
                  <a:pt x="720" y="720"/>
                  <a:pt x="864" y="576"/>
                  <a:pt x="900" y="612"/>
                </a:cubicBezTo>
                <a:cubicBezTo>
                  <a:pt x="936" y="648"/>
                  <a:pt x="900" y="900"/>
                  <a:pt x="900" y="900"/>
                </a:cubicBezTo>
                <a:cubicBezTo>
                  <a:pt x="900" y="900"/>
                  <a:pt x="648" y="936"/>
                  <a:pt x="612" y="900"/>
                </a:cubicBezTo>
                <a:cubicBezTo>
                  <a:pt x="576" y="864"/>
                  <a:pt x="720" y="720"/>
                  <a:pt x="540" y="720"/>
                </a:cubicBezTo>
                <a:cubicBezTo>
                  <a:pt x="360" y="720"/>
                  <a:pt x="504" y="864"/>
                  <a:pt x="468" y="900"/>
                </a:cubicBezTo>
                <a:cubicBezTo>
                  <a:pt x="432" y="936"/>
                  <a:pt x="180" y="900"/>
                  <a:pt x="180" y="900"/>
                </a:cubicBezTo>
                <a:cubicBezTo>
                  <a:pt x="180" y="900"/>
                  <a:pt x="216" y="648"/>
                  <a:pt x="180" y="612"/>
                </a:cubicBezTo>
                <a:cubicBezTo>
                  <a:pt x="144" y="576"/>
                  <a:pt x="0" y="720"/>
                  <a:pt x="0" y="540"/>
                </a:cubicBezTo>
                <a:cubicBezTo>
                  <a:pt x="0" y="360"/>
                  <a:pt x="144" y="504"/>
                  <a:pt x="180" y="468"/>
                </a:cubicBezTo>
                <a:cubicBezTo>
                  <a:pt x="216" y="432"/>
                  <a:pt x="180" y="180"/>
                  <a:pt x="180" y="180"/>
                </a:cubicBezTo>
                <a:cubicBezTo>
                  <a:pt x="180" y="180"/>
                  <a:pt x="432" y="216"/>
                  <a:pt x="468" y="180"/>
                </a:cubicBezTo>
                <a:cubicBezTo>
                  <a:pt x="504" y="144"/>
                  <a:pt x="360" y="0"/>
                  <a:pt x="540" y="0"/>
                </a:cubicBezTo>
                <a:cubicBezTo>
                  <a:pt x="720" y="0"/>
                  <a:pt x="576" y="144"/>
                  <a:pt x="612" y="180"/>
                </a:cubicBezTo>
                <a:cubicBezTo>
                  <a:pt x="648" y="216"/>
                  <a:pt x="900" y="180"/>
                  <a:pt x="900" y="180"/>
                </a:cubicBezTo>
                <a:cubicBezTo>
                  <a:pt x="900" y="180"/>
                  <a:pt x="936" y="432"/>
                  <a:pt x="900" y="468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2303501" y="1920993"/>
            <a:ext cx="960438" cy="1135063"/>
          </a:xfrm>
          <a:custGeom>
            <a:avLst/>
            <a:gdLst/>
            <a:ahLst/>
            <a:cxnLst>
              <a:cxn ang="0">
                <a:pos x="756" y="468"/>
              </a:cxn>
              <a:cxn ang="0">
                <a:pos x="576" y="540"/>
              </a:cxn>
              <a:cxn ang="0">
                <a:pos x="756" y="612"/>
              </a:cxn>
              <a:cxn ang="0">
                <a:pos x="756" y="900"/>
              </a:cxn>
              <a:cxn ang="0">
                <a:pos x="468" y="900"/>
              </a:cxn>
              <a:cxn ang="0">
                <a:pos x="396" y="720"/>
              </a:cxn>
              <a:cxn ang="0">
                <a:pos x="324" y="900"/>
              </a:cxn>
              <a:cxn ang="0">
                <a:pos x="36" y="900"/>
              </a:cxn>
              <a:cxn ang="0">
                <a:pos x="36" y="612"/>
              </a:cxn>
              <a:cxn ang="0">
                <a:pos x="216" y="540"/>
              </a:cxn>
              <a:cxn ang="0">
                <a:pos x="36" y="468"/>
              </a:cxn>
              <a:cxn ang="0">
                <a:pos x="36" y="180"/>
              </a:cxn>
              <a:cxn ang="0">
                <a:pos x="324" y="180"/>
              </a:cxn>
              <a:cxn ang="0">
                <a:pos x="396" y="0"/>
              </a:cxn>
              <a:cxn ang="0">
                <a:pos x="468" y="180"/>
              </a:cxn>
              <a:cxn ang="0">
                <a:pos x="756" y="180"/>
              </a:cxn>
              <a:cxn ang="0">
                <a:pos x="756" y="468"/>
              </a:cxn>
            </a:cxnLst>
            <a:rect l="0" t="0" r="r" b="b"/>
            <a:pathLst>
              <a:path w="792" h="936">
                <a:moveTo>
                  <a:pt x="756" y="468"/>
                </a:moveTo>
                <a:cubicBezTo>
                  <a:pt x="720" y="504"/>
                  <a:pt x="576" y="360"/>
                  <a:pt x="576" y="540"/>
                </a:cubicBezTo>
                <a:cubicBezTo>
                  <a:pt x="576" y="720"/>
                  <a:pt x="720" y="576"/>
                  <a:pt x="756" y="612"/>
                </a:cubicBezTo>
                <a:cubicBezTo>
                  <a:pt x="792" y="648"/>
                  <a:pt x="756" y="900"/>
                  <a:pt x="756" y="900"/>
                </a:cubicBezTo>
                <a:cubicBezTo>
                  <a:pt x="756" y="900"/>
                  <a:pt x="504" y="936"/>
                  <a:pt x="468" y="900"/>
                </a:cubicBezTo>
                <a:cubicBezTo>
                  <a:pt x="432" y="864"/>
                  <a:pt x="576" y="720"/>
                  <a:pt x="396" y="720"/>
                </a:cubicBezTo>
                <a:cubicBezTo>
                  <a:pt x="216" y="720"/>
                  <a:pt x="360" y="864"/>
                  <a:pt x="324" y="900"/>
                </a:cubicBezTo>
                <a:cubicBezTo>
                  <a:pt x="288" y="936"/>
                  <a:pt x="36" y="900"/>
                  <a:pt x="36" y="900"/>
                </a:cubicBezTo>
                <a:cubicBezTo>
                  <a:pt x="36" y="900"/>
                  <a:pt x="0" y="648"/>
                  <a:pt x="36" y="612"/>
                </a:cubicBezTo>
                <a:cubicBezTo>
                  <a:pt x="72" y="576"/>
                  <a:pt x="216" y="720"/>
                  <a:pt x="216" y="540"/>
                </a:cubicBezTo>
                <a:cubicBezTo>
                  <a:pt x="216" y="360"/>
                  <a:pt x="72" y="504"/>
                  <a:pt x="36" y="468"/>
                </a:cubicBezTo>
                <a:cubicBezTo>
                  <a:pt x="0" y="432"/>
                  <a:pt x="36" y="180"/>
                  <a:pt x="36" y="180"/>
                </a:cubicBezTo>
                <a:cubicBezTo>
                  <a:pt x="36" y="180"/>
                  <a:pt x="288" y="216"/>
                  <a:pt x="324" y="180"/>
                </a:cubicBezTo>
                <a:cubicBezTo>
                  <a:pt x="360" y="144"/>
                  <a:pt x="216" y="0"/>
                  <a:pt x="396" y="0"/>
                </a:cubicBezTo>
                <a:cubicBezTo>
                  <a:pt x="576" y="0"/>
                  <a:pt x="432" y="144"/>
                  <a:pt x="468" y="180"/>
                </a:cubicBezTo>
                <a:cubicBezTo>
                  <a:pt x="504" y="216"/>
                  <a:pt x="756" y="180"/>
                  <a:pt x="756" y="180"/>
                </a:cubicBezTo>
                <a:cubicBezTo>
                  <a:pt x="756" y="180"/>
                  <a:pt x="792" y="432"/>
                  <a:pt x="756" y="468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4467892" y="1920993"/>
            <a:ext cx="1308100" cy="1309688"/>
          </a:xfrm>
          <a:custGeom>
            <a:avLst/>
            <a:gdLst/>
            <a:ahLst/>
            <a:cxnLst>
              <a:cxn ang="0">
                <a:pos x="900" y="468"/>
              </a:cxn>
              <a:cxn ang="0">
                <a:pos x="1080" y="540"/>
              </a:cxn>
              <a:cxn ang="0">
                <a:pos x="900" y="612"/>
              </a:cxn>
              <a:cxn ang="0">
                <a:pos x="900" y="900"/>
              </a:cxn>
              <a:cxn ang="0">
                <a:pos x="612" y="900"/>
              </a:cxn>
              <a:cxn ang="0">
                <a:pos x="540" y="1080"/>
              </a:cxn>
              <a:cxn ang="0">
                <a:pos x="468" y="900"/>
              </a:cxn>
              <a:cxn ang="0">
                <a:pos x="180" y="900"/>
              </a:cxn>
              <a:cxn ang="0">
                <a:pos x="180" y="612"/>
              </a:cxn>
              <a:cxn ang="0">
                <a:pos x="0" y="540"/>
              </a:cxn>
              <a:cxn ang="0">
                <a:pos x="180" y="468"/>
              </a:cxn>
              <a:cxn ang="0">
                <a:pos x="180" y="180"/>
              </a:cxn>
              <a:cxn ang="0">
                <a:pos x="468" y="180"/>
              </a:cxn>
              <a:cxn ang="0">
                <a:pos x="540" y="0"/>
              </a:cxn>
              <a:cxn ang="0">
                <a:pos x="612" y="180"/>
              </a:cxn>
              <a:cxn ang="0">
                <a:pos x="900" y="180"/>
              </a:cxn>
              <a:cxn ang="0">
                <a:pos x="900" y="468"/>
              </a:cxn>
            </a:cxnLst>
            <a:rect l="0" t="0" r="r" b="b"/>
            <a:pathLst>
              <a:path w="1080" h="1080">
                <a:moveTo>
                  <a:pt x="900" y="468"/>
                </a:moveTo>
                <a:cubicBezTo>
                  <a:pt x="936" y="504"/>
                  <a:pt x="1080" y="360"/>
                  <a:pt x="1080" y="540"/>
                </a:cubicBezTo>
                <a:cubicBezTo>
                  <a:pt x="1080" y="720"/>
                  <a:pt x="936" y="576"/>
                  <a:pt x="900" y="612"/>
                </a:cubicBezTo>
                <a:cubicBezTo>
                  <a:pt x="864" y="648"/>
                  <a:pt x="900" y="900"/>
                  <a:pt x="900" y="900"/>
                </a:cubicBezTo>
                <a:cubicBezTo>
                  <a:pt x="900" y="900"/>
                  <a:pt x="648" y="864"/>
                  <a:pt x="612" y="900"/>
                </a:cubicBezTo>
                <a:cubicBezTo>
                  <a:pt x="576" y="936"/>
                  <a:pt x="720" y="1080"/>
                  <a:pt x="540" y="1080"/>
                </a:cubicBezTo>
                <a:cubicBezTo>
                  <a:pt x="360" y="1080"/>
                  <a:pt x="504" y="936"/>
                  <a:pt x="468" y="900"/>
                </a:cubicBezTo>
                <a:cubicBezTo>
                  <a:pt x="432" y="864"/>
                  <a:pt x="180" y="900"/>
                  <a:pt x="180" y="900"/>
                </a:cubicBezTo>
                <a:cubicBezTo>
                  <a:pt x="180" y="900"/>
                  <a:pt x="216" y="648"/>
                  <a:pt x="180" y="612"/>
                </a:cubicBezTo>
                <a:cubicBezTo>
                  <a:pt x="144" y="576"/>
                  <a:pt x="0" y="720"/>
                  <a:pt x="0" y="540"/>
                </a:cubicBezTo>
                <a:cubicBezTo>
                  <a:pt x="0" y="360"/>
                  <a:pt x="144" y="504"/>
                  <a:pt x="180" y="468"/>
                </a:cubicBezTo>
                <a:cubicBezTo>
                  <a:pt x="216" y="432"/>
                  <a:pt x="180" y="180"/>
                  <a:pt x="180" y="180"/>
                </a:cubicBezTo>
                <a:cubicBezTo>
                  <a:pt x="180" y="180"/>
                  <a:pt x="432" y="216"/>
                  <a:pt x="468" y="180"/>
                </a:cubicBezTo>
                <a:cubicBezTo>
                  <a:pt x="504" y="144"/>
                  <a:pt x="360" y="0"/>
                  <a:pt x="540" y="0"/>
                </a:cubicBezTo>
                <a:cubicBezTo>
                  <a:pt x="720" y="0"/>
                  <a:pt x="576" y="144"/>
                  <a:pt x="612" y="180"/>
                </a:cubicBezTo>
                <a:cubicBezTo>
                  <a:pt x="648" y="216"/>
                  <a:pt x="900" y="180"/>
                  <a:pt x="900" y="180"/>
                </a:cubicBezTo>
                <a:cubicBezTo>
                  <a:pt x="900" y="180"/>
                  <a:pt x="864" y="432"/>
                  <a:pt x="900" y="468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>
            <a:off x="5811231" y="2095618"/>
            <a:ext cx="960438" cy="960438"/>
          </a:xfrm>
          <a:custGeom>
            <a:avLst/>
            <a:gdLst/>
            <a:ahLst/>
            <a:cxnLst>
              <a:cxn ang="0">
                <a:pos x="756" y="324"/>
              </a:cxn>
              <a:cxn ang="0">
                <a:pos x="576" y="396"/>
              </a:cxn>
              <a:cxn ang="0">
                <a:pos x="756" y="468"/>
              </a:cxn>
              <a:cxn ang="0">
                <a:pos x="756" y="756"/>
              </a:cxn>
              <a:cxn ang="0">
                <a:pos x="468" y="756"/>
              </a:cxn>
              <a:cxn ang="0">
                <a:pos x="396" y="576"/>
              </a:cxn>
              <a:cxn ang="0">
                <a:pos x="324" y="756"/>
              </a:cxn>
              <a:cxn ang="0">
                <a:pos x="36" y="756"/>
              </a:cxn>
              <a:cxn ang="0">
                <a:pos x="36" y="468"/>
              </a:cxn>
              <a:cxn ang="0">
                <a:pos x="216" y="396"/>
              </a:cxn>
              <a:cxn ang="0">
                <a:pos x="36" y="324"/>
              </a:cxn>
              <a:cxn ang="0">
                <a:pos x="36" y="36"/>
              </a:cxn>
              <a:cxn ang="0">
                <a:pos x="324" y="36"/>
              </a:cxn>
              <a:cxn ang="0">
                <a:pos x="396" y="216"/>
              </a:cxn>
              <a:cxn ang="0">
                <a:pos x="468" y="36"/>
              </a:cxn>
              <a:cxn ang="0">
                <a:pos x="756" y="36"/>
              </a:cxn>
              <a:cxn ang="0">
                <a:pos x="756" y="324"/>
              </a:cxn>
            </a:cxnLst>
            <a:rect l="0" t="0" r="r" b="b"/>
            <a:pathLst>
              <a:path w="792" h="792">
                <a:moveTo>
                  <a:pt x="756" y="324"/>
                </a:moveTo>
                <a:cubicBezTo>
                  <a:pt x="720" y="360"/>
                  <a:pt x="576" y="216"/>
                  <a:pt x="576" y="396"/>
                </a:cubicBezTo>
                <a:cubicBezTo>
                  <a:pt x="576" y="576"/>
                  <a:pt x="720" y="432"/>
                  <a:pt x="756" y="468"/>
                </a:cubicBezTo>
                <a:cubicBezTo>
                  <a:pt x="792" y="504"/>
                  <a:pt x="756" y="756"/>
                  <a:pt x="756" y="756"/>
                </a:cubicBezTo>
                <a:cubicBezTo>
                  <a:pt x="756" y="756"/>
                  <a:pt x="504" y="792"/>
                  <a:pt x="468" y="756"/>
                </a:cubicBezTo>
                <a:cubicBezTo>
                  <a:pt x="432" y="720"/>
                  <a:pt x="576" y="576"/>
                  <a:pt x="396" y="576"/>
                </a:cubicBezTo>
                <a:cubicBezTo>
                  <a:pt x="216" y="576"/>
                  <a:pt x="360" y="720"/>
                  <a:pt x="324" y="756"/>
                </a:cubicBezTo>
                <a:cubicBezTo>
                  <a:pt x="288" y="792"/>
                  <a:pt x="36" y="756"/>
                  <a:pt x="36" y="756"/>
                </a:cubicBezTo>
                <a:cubicBezTo>
                  <a:pt x="36" y="756"/>
                  <a:pt x="0" y="504"/>
                  <a:pt x="36" y="468"/>
                </a:cubicBezTo>
                <a:cubicBezTo>
                  <a:pt x="72" y="432"/>
                  <a:pt x="216" y="576"/>
                  <a:pt x="216" y="396"/>
                </a:cubicBezTo>
                <a:cubicBezTo>
                  <a:pt x="216" y="216"/>
                  <a:pt x="72" y="360"/>
                  <a:pt x="36" y="324"/>
                </a:cubicBezTo>
                <a:cubicBezTo>
                  <a:pt x="0" y="288"/>
                  <a:pt x="36" y="36"/>
                  <a:pt x="36" y="36"/>
                </a:cubicBezTo>
                <a:cubicBezTo>
                  <a:pt x="36" y="36"/>
                  <a:pt x="288" y="0"/>
                  <a:pt x="324" y="36"/>
                </a:cubicBezTo>
                <a:cubicBezTo>
                  <a:pt x="360" y="72"/>
                  <a:pt x="216" y="216"/>
                  <a:pt x="396" y="216"/>
                </a:cubicBezTo>
                <a:cubicBezTo>
                  <a:pt x="576" y="216"/>
                  <a:pt x="432" y="72"/>
                  <a:pt x="468" y="36"/>
                </a:cubicBezTo>
                <a:cubicBezTo>
                  <a:pt x="504" y="0"/>
                  <a:pt x="756" y="36"/>
                  <a:pt x="756" y="36"/>
                </a:cubicBezTo>
                <a:cubicBezTo>
                  <a:pt x="756" y="36"/>
                  <a:pt x="792" y="288"/>
                  <a:pt x="756" y="324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960162" y="2095618"/>
            <a:ext cx="1308100" cy="960438"/>
          </a:xfrm>
          <a:custGeom>
            <a:avLst/>
            <a:gdLst/>
            <a:ahLst/>
            <a:cxnLst>
              <a:cxn ang="0">
                <a:pos x="900" y="324"/>
              </a:cxn>
              <a:cxn ang="0">
                <a:pos x="1080" y="396"/>
              </a:cxn>
              <a:cxn ang="0">
                <a:pos x="900" y="468"/>
              </a:cxn>
              <a:cxn ang="0">
                <a:pos x="900" y="756"/>
              </a:cxn>
              <a:cxn ang="0">
                <a:pos x="612" y="756"/>
              </a:cxn>
              <a:cxn ang="0">
                <a:pos x="540" y="576"/>
              </a:cxn>
              <a:cxn ang="0">
                <a:pos x="468" y="756"/>
              </a:cxn>
              <a:cxn ang="0">
                <a:pos x="180" y="756"/>
              </a:cxn>
              <a:cxn ang="0">
                <a:pos x="180" y="468"/>
              </a:cxn>
              <a:cxn ang="0">
                <a:pos x="0" y="396"/>
              </a:cxn>
              <a:cxn ang="0">
                <a:pos x="180" y="324"/>
              </a:cxn>
              <a:cxn ang="0">
                <a:pos x="180" y="36"/>
              </a:cxn>
              <a:cxn ang="0">
                <a:pos x="468" y="36"/>
              </a:cxn>
              <a:cxn ang="0">
                <a:pos x="540" y="216"/>
              </a:cxn>
              <a:cxn ang="0">
                <a:pos x="612" y="36"/>
              </a:cxn>
              <a:cxn ang="0">
                <a:pos x="900" y="36"/>
              </a:cxn>
              <a:cxn ang="0">
                <a:pos x="900" y="324"/>
              </a:cxn>
            </a:cxnLst>
            <a:rect l="0" t="0" r="r" b="b"/>
            <a:pathLst>
              <a:path w="1080" h="792">
                <a:moveTo>
                  <a:pt x="900" y="324"/>
                </a:moveTo>
                <a:cubicBezTo>
                  <a:pt x="936" y="360"/>
                  <a:pt x="1080" y="216"/>
                  <a:pt x="1080" y="396"/>
                </a:cubicBezTo>
                <a:cubicBezTo>
                  <a:pt x="1080" y="576"/>
                  <a:pt x="936" y="432"/>
                  <a:pt x="900" y="468"/>
                </a:cubicBezTo>
                <a:cubicBezTo>
                  <a:pt x="864" y="504"/>
                  <a:pt x="900" y="756"/>
                  <a:pt x="900" y="756"/>
                </a:cubicBezTo>
                <a:cubicBezTo>
                  <a:pt x="900" y="756"/>
                  <a:pt x="648" y="792"/>
                  <a:pt x="612" y="756"/>
                </a:cubicBezTo>
                <a:cubicBezTo>
                  <a:pt x="576" y="720"/>
                  <a:pt x="720" y="576"/>
                  <a:pt x="540" y="576"/>
                </a:cubicBezTo>
                <a:cubicBezTo>
                  <a:pt x="360" y="576"/>
                  <a:pt x="504" y="720"/>
                  <a:pt x="468" y="756"/>
                </a:cubicBezTo>
                <a:cubicBezTo>
                  <a:pt x="432" y="792"/>
                  <a:pt x="180" y="756"/>
                  <a:pt x="180" y="756"/>
                </a:cubicBezTo>
                <a:cubicBezTo>
                  <a:pt x="180" y="756"/>
                  <a:pt x="216" y="504"/>
                  <a:pt x="180" y="468"/>
                </a:cubicBezTo>
                <a:cubicBezTo>
                  <a:pt x="144" y="432"/>
                  <a:pt x="0" y="576"/>
                  <a:pt x="0" y="396"/>
                </a:cubicBezTo>
                <a:cubicBezTo>
                  <a:pt x="0" y="216"/>
                  <a:pt x="144" y="360"/>
                  <a:pt x="180" y="324"/>
                </a:cubicBezTo>
                <a:cubicBezTo>
                  <a:pt x="216" y="288"/>
                  <a:pt x="180" y="36"/>
                  <a:pt x="180" y="36"/>
                </a:cubicBezTo>
                <a:cubicBezTo>
                  <a:pt x="180" y="36"/>
                  <a:pt x="432" y="0"/>
                  <a:pt x="468" y="36"/>
                </a:cubicBezTo>
                <a:cubicBezTo>
                  <a:pt x="504" y="72"/>
                  <a:pt x="360" y="216"/>
                  <a:pt x="540" y="216"/>
                </a:cubicBezTo>
                <a:cubicBezTo>
                  <a:pt x="720" y="216"/>
                  <a:pt x="576" y="72"/>
                  <a:pt x="612" y="36"/>
                </a:cubicBezTo>
                <a:cubicBezTo>
                  <a:pt x="648" y="0"/>
                  <a:pt x="900" y="36"/>
                  <a:pt x="900" y="36"/>
                </a:cubicBezTo>
                <a:cubicBezTo>
                  <a:pt x="900" y="36"/>
                  <a:pt x="864" y="288"/>
                  <a:pt x="900" y="324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6806910" y="1920993"/>
            <a:ext cx="1309688" cy="1135063"/>
          </a:xfrm>
          <a:custGeom>
            <a:avLst/>
            <a:gdLst/>
            <a:ahLst/>
            <a:cxnLst>
              <a:cxn ang="0">
                <a:pos x="900" y="468"/>
              </a:cxn>
              <a:cxn ang="0">
                <a:pos x="1080" y="540"/>
              </a:cxn>
              <a:cxn ang="0">
                <a:pos x="900" y="612"/>
              </a:cxn>
              <a:cxn ang="0">
                <a:pos x="900" y="900"/>
              </a:cxn>
              <a:cxn ang="0">
                <a:pos x="612" y="900"/>
              </a:cxn>
              <a:cxn ang="0">
                <a:pos x="540" y="720"/>
              </a:cxn>
              <a:cxn ang="0">
                <a:pos x="468" y="900"/>
              </a:cxn>
              <a:cxn ang="0">
                <a:pos x="180" y="900"/>
              </a:cxn>
              <a:cxn ang="0">
                <a:pos x="180" y="612"/>
              </a:cxn>
              <a:cxn ang="0">
                <a:pos x="0" y="540"/>
              </a:cxn>
              <a:cxn ang="0">
                <a:pos x="180" y="468"/>
              </a:cxn>
              <a:cxn ang="0">
                <a:pos x="180" y="180"/>
              </a:cxn>
              <a:cxn ang="0">
                <a:pos x="468" y="180"/>
              </a:cxn>
              <a:cxn ang="0">
                <a:pos x="540" y="0"/>
              </a:cxn>
              <a:cxn ang="0">
                <a:pos x="612" y="180"/>
              </a:cxn>
              <a:cxn ang="0">
                <a:pos x="900" y="180"/>
              </a:cxn>
              <a:cxn ang="0">
                <a:pos x="900" y="468"/>
              </a:cxn>
            </a:cxnLst>
            <a:rect l="0" t="0" r="r" b="b"/>
            <a:pathLst>
              <a:path w="1080" h="936">
                <a:moveTo>
                  <a:pt x="900" y="468"/>
                </a:moveTo>
                <a:cubicBezTo>
                  <a:pt x="936" y="504"/>
                  <a:pt x="1080" y="360"/>
                  <a:pt x="1080" y="540"/>
                </a:cubicBezTo>
                <a:cubicBezTo>
                  <a:pt x="1080" y="720"/>
                  <a:pt x="936" y="576"/>
                  <a:pt x="900" y="612"/>
                </a:cubicBezTo>
                <a:cubicBezTo>
                  <a:pt x="864" y="648"/>
                  <a:pt x="900" y="900"/>
                  <a:pt x="900" y="900"/>
                </a:cubicBezTo>
                <a:cubicBezTo>
                  <a:pt x="900" y="900"/>
                  <a:pt x="648" y="936"/>
                  <a:pt x="612" y="900"/>
                </a:cubicBezTo>
                <a:cubicBezTo>
                  <a:pt x="576" y="864"/>
                  <a:pt x="720" y="720"/>
                  <a:pt x="540" y="720"/>
                </a:cubicBezTo>
                <a:cubicBezTo>
                  <a:pt x="360" y="720"/>
                  <a:pt x="504" y="864"/>
                  <a:pt x="468" y="900"/>
                </a:cubicBezTo>
                <a:cubicBezTo>
                  <a:pt x="432" y="936"/>
                  <a:pt x="180" y="900"/>
                  <a:pt x="180" y="900"/>
                </a:cubicBezTo>
                <a:cubicBezTo>
                  <a:pt x="180" y="900"/>
                  <a:pt x="216" y="648"/>
                  <a:pt x="180" y="612"/>
                </a:cubicBezTo>
                <a:cubicBezTo>
                  <a:pt x="144" y="576"/>
                  <a:pt x="0" y="720"/>
                  <a:pt x="0" y="540"/>
                </a:cubicBezTo>
                <a:cubicBezTo>
                  <a:pt x="0" y="360"/>
                  <a:pt x="144" y="504"/>
                  <a:pt x="180" y="468"/>
                </a:cubicBezTo>
                <a:cubicBezTo>
                  <a:pt x="216" y="432"/>
                  <a:pt x="180" y="180"/>
                  <a:pt x="180" y="180"/>
                </a:cubicBezTo>
                <a:cubicBezTo>
                  <a:pt x="180" y="180"/>
                  <a:pt x="432" y="216"/>
                  <a:pt x="468" y="180"/>
                </a:cubicBezTo>
                <a:cubicBezTo>
                  <a:pt x="504" y="144"/>
                  <a:pt x="360" y="0"/>
                  <a:pt x="540" y="0"/>
                </a:cubicBezTo>
                <a:cubicBezTo>
                  <a:pt x="720" y="0"/>
                  <a:pt x="576" y="144"/>
                  <a:pt x="612" y="180"/>
                </a:cubicBezTo>
                <a:cubicBezTo>
                  <a:pt x="648" y="216"/>
                  <a:pt x="900" y="180"/>
                  <a:pt x="900" y="180"/>
                </a:cubicBezTo>
                <a:cubicBezTo>
                  <a:pt x="900" y="180"/>
                  <a:pt x="864" y="432"/>
                  <a:pt x="900" y="468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1156218" y="4291344"/>
            <a:ext cx="915988" cy="1092200"/>
          </a:xfrm>
          <a:custGeom>
            <a:avLst/>
            <a:gdLst/>
            <a:ahLst/>
            <a:cxnLst>
              <a:cxn ang="0">
                <a:pos x="720" y="468"/>
              </a:cxn>
              <a:cxn ang="0">
                <a:pos x="540" y="540"/>
              </a:cxn>
              <a:cxn ang="0">
                <a:pos x="720" y="612"/>
              </a:cxn>
              <a:cxn ang="0">
                <a:pos x="720" y="900"/>
              </a:cxn>
              <a:cxn ang="0">
                <a:pos x="0" y="900"/>
              </a:cxn>
              <a:cxn ang="0">
                <a:pos x="0" y="180"/>
              </a:cxn>
              <a:cxn ang="0">
                <a:pos x="288" y="180"/>
              </a:cxn>
              <a:cxn ang="0">
                <a:pos x="360" y="0"/>
              </a:cxn>
              <a:cxn ang="0">
                <a:pos x="432" y="180"/>
              </a:cxn>
              <a:cxn ang="0">
                <a:pos x="720" y="180"/>
              </a:cxn>
              <a:cxn ang="0">
                <a:pos x="720" y="468"/>
              </a:cxn>
            </a:cxnLst>
            <a:rect l="0" t="0" r="r" b="b"/>
            <a:pathLst>
              <a:path w="756" h="900">
                <a:moveTo>
                  <a:pt x="720" y="468"/>
                </a:moveTo>
                <a:cubicBezTo>
                  <a:pt x="684" y="504"/>
                  <a:pt x="540" y="360"/>
                  <a:pt x="540" y="540"/>
                </a:cubicBezTo>
                <a:cubicBezTo>
                  <a:pt x="540" y="720"/>
                  <a:pt x="684" y="576"/>
                  <a:pt x="720" y="612"/>
                </a:cubicBezTo>
                <a:cubicBezTo>
                  <a:pt x="756" y="648"/>
                  <a:pt x="720" y="900"/>
                  <a:pt x="720" y="900"/>
                </a:cubicBezTo>
                <a:cubicBezTo>
                  <a:pt x="0" y="900"/>
                  <a:pt x="0" y="900"/>
                  <a:pt x="0" y="90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0"/>
                  <a:pt x="252" y="216"/>
                  <a:pt x="288" y="180"/>
                </a:cubicBezTo>
                <a:cubicBezTo>
                  <a:pt x="324" y="144"/>
                  <a:pt x="180" y="0"/>
                  <a:pt x="360" y="0"/>
                </a:cubicBezTo>
                <a:cubicBezTo>
                  <a:pt x="540" y="0"/>
                  <a:pt x="396" y="144"/>
                  <a:pt x="432" y="180"/>
                </a:cubicBezTo>
                <a:cubicBezTo>
                  <a:pt x="468" y="216"/>
                  <a:pt x="720" y="180"/>
                  <a:pt x="720" y="180"/>
                </a:cubicBezTo>
                <a:cubicBezTo>
                  <a:pt x="720" y="180"/>
                  <a:pt x="756" y="432"/>
                  <a:pt x="720" y="468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330425" y="4465969"/>
            <a:ext cx="915988" cy="917575"/>
          </a:xfrm>
          <a:custGeom>
            <a:avLst/>
            <a:gdLst/>
            <a:ahLst/>
            <a:cxnLst>
              <a:cxn ang="0">
                <a:pos x="720" y="324"/>
              </a:cxn>
              <a:cxn ang="0">
                <a:pos x="540" y="396"/>
              </a:cxn>
              <a:cxn ang="0">
                <a:pos x="720" y="468"/>
              </a:cxn>
              <a:cxn ang="0">
                <a:pos x="720" y="756"/>
              </a:cxn>
              <a:cxn ang="0">
                <a:pos x="0" y="756"/>
              </a:cxn>
              <a:cxn ang="0">
                <a:pos x="0" y="36"/>
              </a:cxn>
              <a:cxn ang="0">
                <a:pos x="288" y="36"/>
              </a:cxn>
              <a:cxn ang="0">
                <a:pos x="360" y="216"/>
              </a:cxn>
              <a:cxn ang="0">
                <a:pos x="432" y="36"/>
              </a:cxn>
              <a:cxn ang="0">
                <a:pos x="720" y="36"/>
              </a:cxn>
              <a:cxn ang="0">
                <a:pos x="720" y="324"/>
              </a:cxn>
            </a:cxnLst>
            <a:rect l="0" t="0" r="r" b="b"/>
            <a:pathLst>
              <a:path w="756" h="756">
                <a:moveTo>
                  <a:pt x="720" y="324"/>
                </a:moveTo>
                <a:cubicBezTo>
                  <a:pt x="684" y="360"/>
                  <a:pt x="540" y="216"/>
                  <a:pt x="540" y="396"/>
                </a:cubicBezTo>
                <a:cubicBezTo>
                  <a:pt x="540" y="576"/>
                  <a:pt x="684" y="432"/>
                  <a:pt x="720" y="468"/>
                </a:cubicBezTo>
                <a:cubicBezTo>
                  <a:pt x="756" y="504"/>
                  <a:pt x="720" y="756"/>
                  <a:pt x="720" y="756"/>
                </a:cubicBezTo>
                <a:cubicBezTo>
                  <a:pt x="0" y="756"/>
                  <a:pt x="0" y="756"/>
                  <a:pt x="0" y="75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252" y="0"/>
                  <a:pt x="288" y="36"/>
                </a:cubicBezTo>
                <a:cubicBezTo>
                  <a:pt x="324" y="72"/>
                  <a:pt x="180" y="216"/>
                  <a:pt x="360" y="216"/>
                </a:cubicBezTo>
                <a:cubicBezTo>
                  <a:pt x="540" y="216"/>
                  <a:pt x="396" y="72"/>
                  <a:pt x="432" y="36"/>
                </a:cubicBezTo>
                <a:cubicBezTo>
                  <a:pt x="468" y="0"/>
                  <a:pt x="720" y="36"/>
                  <a:pt x="720" y="36"/>
                </a:cubicBezTo>
                <a:cubicBezTo>
                  <a:pt x="720" y="36"/>
                  <a:pt x="756" y="288"/>
                  <a:pt x="720" y="324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3503619" y="4291344"/>
            <a:ext cx="1090613" cy="1092200"/>
          </a:xfrm>
          <a:custGeom>
            <a:avLst/>
            <a:gdLst/>
            <a:ahLst/>
            <a:cxnLst>
              <a:cxn ang="0">
                <a:pos x="720" y="468"/>
              </a:cxn>
              <a:cxn ang="0">
                <a:pos x="900" y="540"/>
              </a:cxn>
              <a:cxn ang="0">
                <a:pos x="720" y="612"/>
              </a:cxn>
              <a:cxn ang="0">
                <a:pos x="720" y="900"/>
              </a:cxn>
              <a:cxn ang="0">
                <a:pos x="0" y="900"/>
              </a:cxn>
              <a:cxn ang="0">
                <a:pos x="0" y="180"/>
              </a:cxn>
              <a:cxn ang="0">
                <a:pos x="288" y="180"/>
              </a:cxn>
              <a:cxn ang="0">
                <a:pos x="360" y="0"/>
              </a:cxn>
              <a:cxn ang="0">
                <a:pos x="432" y="180"/>
              </a:cxn>
              <a:cxn ang="0">
                <a:pos x="720" y="180"/>
              </a:cxn>
              <a:cxn ang="0">
                <a:pos x="720" y="468"/>
              </a:cxn>
            </a:cxnLst>
            <a:rect l="0" t="0" r="r" b="b"/>
            <a:pathLst>
              <a:path w="900" h="900">
                <a:moveTo>
                  <a:pt x="720" y="468"/>
                </a:moveTo>
                <a:cubicBezTo>
                  <a:pt x="756" y="504"/>
                  <a:pt x="900" y="360"/>
                  <a:pt x="900" y="540"/>
                </a:cubicBezTo>
                <a:cubicBezTo>
                  <a:pt x="900" y="720"/>
                  <a:pt x="756" y="576"/>
                  <a:pt x="720" y="612"/>
                </a:cubicBezTo>
                <a:cubicBezTo>
                  <a:pt x="684" y="648"/>
                  <a:pt x="720" y="900"/>
                  <a:pt x="720" y="900"/>
                </a:cubicBezTo>
                <a:cubicBezTo>
                  <a:pt x="0" y="900"/>
                  <a:pt x="0" y="900"/>
                  <a:pt x="0" y="90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0"/>
                  <a:pt x="252" y="216"/>
                  <a:pt x="288" y="180"/>
                </a:cubicBezTo>
                <a:cubicBezTo>
                  <a:pt x="324" y="144"/>
                  <a:pt x="180" y="0"/>
                  <a:pt x="360" y="0"/>
                </a:cubicBezTo>
                <a:cubicBezTo>
                  <a:pt x="540" y="0"/>
                  <a:pt x="396" y="144"/>
                  <a:pt x="432" y="180"/>
                </a:cubicBezTo>
                <a:cubicBezTo>
                  <a:pt x="468" y="216"/>
                  <a:pt x="720" y="180"/>
                  <a:pt x="720" y="180"/>
                </a:cubicBezTo>
                <a:cubicBezTo>
                  <a:pt x="720" y="180"/>
                  <a:pt x="684" y="432"/>
                  <a:pt x="720" y="468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468212" y="3293202"/>
            <a:ext cx="1309688" cy="917575"/>
          </a:xfrm>
          <a:custGeom>
            <a:avLst/>
            <a:gdLst/>
            <a:ahLst/>
            <a:cxnLst>
              <a:cxn ang="0">
                <a:pos x="900" y="324"/>
              </a:cxn>
              <a:cxn ang="0">
                <a:pos x="1080" y="396"/>
              </a:cxn>
              <a:cxn ang="0">
                <a:pos x="900" y="468"/>
              </a:cxn>
              <a:cxn ang="0">
                <a:pos x="900" y="756"/>
              </a:cxn>
              <a:cxn ang="0">
                <a:pos x="180" y="756"/>
              </a:cxn>
              <a:cxn ang="0">
                <a:pos x="180" y="468"/>
              </a:cxn>
              <a:cxn ang="0">
                <a:pos x="0" y="396"/>
              </a:cxn>
              <a:cxn ang="0">
                <a:pos x="180" y="324"/>
              </a:cxn>
              <a:cxn ang="0">
                <a:pos x="180" y="36"/>
              </a:cxn>
              <a:cxn ang="0">
                <a:pos x="468" y="36"/>
              </a:cxn>
              <a:cxn ang="0">
                <a:pos x="540" y="216"/>
              </a:cxn>
              <a:cxn ang="0">
                <a:pos x="612" y="36"/>
              </a:cxn>
              <a:cxn ang="0">
                <a:pos x="900" y="36"/>
              </a:cxn>
              <a:cxn ang="0">
                <a:pos x="900" y="324"/>
              </a:cxn>
            </a:cxnLst>
            <a:rect l="0" t="0" r="r" b="b"/>
            <a:pathLst>
              <a:path w="1080" h="756">
                <a:moveTo>
                  <a:pt x="900" y="324"/>
                </a:moveTo>
                <a:cubicBezTo>
                  <a:pt x="936" y="360"/>
                  <a:pt x="1080" y="216"/>
                  <a:pt x="1080" y="396"/>
                </a:cubicBezTo>
                <a:cubicBezTo>
                  <a:pt x="1080" y="576"/>
                  <a:pt x="936" y="432"/>
                  <a:pt x="900" y="468"/>
                </a:cubicBezTo>
                <a:cubicBezTo>
                  <a:pt x="864" y="504"/>
                  <a:pt x="900" y="756"/>
                  <a:pt x="900" y="756"/>
                </a:cubicBezTo>
                <a:cubicBezTo>
                  <a:pt x="180" y="756"/>
                  <a:pt x="180" y="756"/>
                  <a:pt x="180" y="756"/>
                </a:cubicBezTo>
                <a:cubicBezTo>
                  <a:pt x="180" y="756"/>
                  <a:pt x="216" y="504"/>
                  <a:pt x="180" y="468"/>
                </a:cubicBezTo>
                <a:cubicBezTo>
                  <a:pt x="144" y="432"/>
                  <a:pt x="0" y="576"/>
                  <a:pt x="0" y="396"/>
                </a:cubicBezTo>
                <a:cubicBezTo>
                  <a:pt x="0" y="216"/>
                  <a:pt x="144" y="360"/>
                  <a:pt x="180" y="324"/>
                </a:cubicBezTo>
                <a:cubicBezTo>
                  <a:pt x="216" y="288"/>
                  <a:pt x="180" y="36"/>
                  <a:pt x="180" y="36"/>
                </a:cubicBezTo>
                <a:cubicBezTo>
                  <a:pt x="180" y="36"/>
                  <a:pt x="432" y="0"/>
                  <a:pt x="468" y="36"/>
                </a:cubicBezTo>
                <a:cubicBezTo>
                  <a:pt x="504" y="72"/>
                  <a:pt x="360" y="216"/>
                  <a:pt x="540" y="216"/>
                </a:cubicBezTo>
                <a:cubicBezTo>
                  <a:pt x="720" y="216"/>
                  <a:pt x="576" y="72"/>
                  <a:pt x="612" y="36"/>
                </a:cubicBezTo>
                <a:cubicBezTo>
                  <a:pt x="648" y="0"/>
                  <a:pt x="900" y="36"/>
                  <a:pt x="900" y="36"/>
                </a:cubicBezTo>
                <a:cubicBezTo>
                  <a:pt x="900" y="36"/>
                  <a:pt x="864" y="288"/>
                  <a:pt x="900" y="324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960162" y="3118577"/>
            <a:ext cx="1309688" cy="1092200"/>
          </a:xfrm>
          <a:custGeom>
            <a:avLst/>
            <a:gdLst/>
            <a:ahLst/>
            <a:cxnLst>
              <a:cxn ang="0">
                <a:pos x="900" y="468"/>
              </a:cxn>
              <a:cxn ang="0">
                <a:pos x="1080" y="540"/>
              </a:cxn>
              <a:cxn ang="0">
                <a:pos x="900" y="612"/>
              </a:cxn>
              <a:cxn ang="0">
                <a:pos x="900" y="900"/>
              </a:cxn>
              <a:cxn ang="0">
                <a:pos x="180" y="900"/>
              </a:cxn>
              <a:cxn ang="0">
                <a:pos x="180" y="612"/>
              </a:cxn>
              <a:cxn ang="0">
                <a:pos x="0" y="540"/>
              </a:cxn>
              <a:cxn ang="0">
                <a:pos x="180" y="468"/>
              </a:cxn>
              <a:cxn ang="0">
                <a:pos x="180" y="180"/>
              </a:cxn>
              <a:cxn ang="0">
                <a:pos x="468" y="180"/>
              </a:cxn>
              <a:cxn ang="0">
                <a:pos x="540" y="0"/>
              </a:cxn>
              <a:cxn ang="0">
                <a:pos x="612" y="180"/>
              </a:cxn>
              <a:cxn ang="0">
                <a:pos x="900" y="180"/>
              </a:cxn>
              <a:cxn ang="0">
                <a:pos x="900" y="468"/>
              </a:cxn>
            </a:cxnLst>
            <a:rect l="0" t="0" r="r" b="b"/>
            <a:pathLst>
              <a:path w="1080" h="900">
                <a:moveTo>
                  <a:pt x="900" y="468"/>
                </a:moveTo>
                <a:cubicBezTo>
                  <a:pt x="936" y="504"/>
                  <a:pt x="1080" y="360"/>
                  <a:pt x="1080" y="540"/>
                </a:cubicBezTo>
                <a:cubicBezTo>
                  <a:pt x="1080" y="720"/>
                  <a:pt x="936" y="576"/>
                  <a:pt x="900" y="612"/>
                </a:cubicBezTo>
                <a:cubicBezTo>
                  <a:pt x="864" y="648"/>
                  <a:pt x="900" y="900"/>
                  <a:pt x="900" y="900"/>
                </a:cubicBezTo>
                <a:cubicBezTo>
                  <a:pt x="180" y="900"/>
                  <a:pt x="180" y="900"/>
                  <a:pt x="180" y="900"/>
                </a:cubicBezTo>
                <a:cubicBezTo>
                  <a:pt x="180" y="900"/>
                  <a:pt x="216" y="648"/>
                  <a:pt x="180" y="612"/>
                </a:cubicBezTo>
                <a:cubicBezTo>
                  <a:pt x="144" y="576"/>
                  <a:pt x="0" y="720"/>
                  <a:pt x="0" y="540"/>
                </a:cubicBezTo>
                <a:cubicBezTo>
                  <a:pt x="0" y="360"/>
                  <a:pt x="144" y="504"/>
                  <a:pt x="180" y="468"/>
                </a:cubicBezTo>
                <a:cubicBezTo>
                  <a:pt x="216" y="432"/>
                  <a:pt x="180" y="180"/>
                  <a:pt x="180" y="180"/>
                </a:cubicBezTo>
                <a:cubicBezTo>
                  <a:pt x="180" y="180"/>
                  <a:pt x="432" y="216"/>
                  <a:pt x="468" y="180"/>
                </a:cubicBezTo>
                <a:cubicBezTo>
                  <a:pt x="504" y="144"/>
                  <a:pt x="360" y="0"/>
                  <a:pt x="540" y="0"/>
                </a:cubicBezTo>
                <a:cubicBezTo>
                  <a:pt x="720" y="0"/>
                  <a:pt x="576" y="144"/>
                  <a:pt x="612" y="180"/>
                </a:cubicBezTo>
                <a:cubicBezTo>
                  <a:pt x="648" y="216"/>
                  <a:pt x="900" y="180"/>
                  <a:pt x="900" y="180"/>
                </a:cubicBezTo>
                <a:cubicBezTo>
                  <a:pt x="900" y="180"/>
                  <a:pt x="864" y="432"/>
                  <a:pt x="900" y="468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3473487" y="3118577"/>
            <a:ext cx="960438" cy="1092200"/>
          </a:xfrm>
          <a:custGeom>
            <a:avLst/>
            <a:gdLst/>
            <a:ahLst/>
            <a:cxnLst>
              <a:cxn ang="0">
                <a:pos x="756" y="468"/>
              </a:cxn>
              <a:cxn ang="0">
                <a:pos x="576" y="540"/>
              </a:cxn>
              <a:cxn ang="0">
                <a:pos x="756" y="612"/>
              </a:cxn>
              <a:cxn ang="0">
                <a:pos x="756" y="900"/>
              </a:cxn>
              <a:cxn ang="0">
                <a:pos x="36" y="900"/>
              </a:cxn>
              <a:cxn ang="0">
                <a:pos x="36" y="612"/>
              </a:cxn>
              <a:cxn ang="0">
                <a:pos x="216" y="540"/>
              </a:cxn>
              <a:cxn ang="0">
                <a:pos x="36" y="468"/>
              </a:cxn>
              <a:cxn ang="0">
                <a:pos x="36" y="180"/>
              </a:cxn>
              <a:cxn ang="0">
                <a:pos x="324" y="180"/>
              </a:cxn>
              <a:cxn ang="0">
                <a:pos x="396" y="0"/>
              </a:cxn>
              <a:cxn ang="0">
                <a:pos x="468" y="180"/>
              </a:cxn>
              <a:cxn ang="0">
                <a:pos x="756" y="180"/>
              </a:cxn>
              <a:cxn ang="0">
                <a:pos x="756" y="468"/>
              </a:cxn>
            </a:cxnLst>
            <a:rect l="0" t="0" r="r" b="b"/>
            <a:pathLst>
              <a:path w="792" h="900">
                <a:moveTo>
                  <a:pt x="756" y="468"/>
                </a:moveTo>
                <a:cubicBezTo>
                  <a:pt x="720" y="504"/>
                  <a:pt x="576" y="360"/>
                  <a:pt x="576" y="540"/>
                </a:cubicBezTo>
                <a:cubicBezTo>
                  <a:pt x="576" y="720"/>
                  <a:pt x="720" y="576"/>
                  <a:pt x="756" y="612"/>
                </a:cubicBezTo>
                <a:cubicBezTo>
                  <a:pt x="792" y="648"/>
                  <a:pt x="756" y="900"/>
                  <a:pt x="756" y="900"/>
                </a:cubicBezTo>
                <a:cubicBezTo>
                  <a:pt x="36" y="900"/>
                  <a:pt x="36" y="900"/>
                  <a:pt x="36" y="900"/>
                </a:cubicBezTo>
                <a:cubicBezTo>
                  <a:pt x="36" y="900"/>
                  <a:pt x="0" y="648"/>
                  <a:pt x="36" y="612"/>
                </a:cubicBezTo>
                <a:cubicBezTo>
                  <a:pt x="72" y="576"/>
                  <a:pt x="216" y="720"/>
                  <a:pt x="216" y="540"/>
                </a:cubicBezTo>
                <a:cubicBezTo>
                  <a:pt x="216" y="360"/>
                  <a:pt x="72" y="504"/>
                  <a:pt x="36" y="468"/>
                </a:cubicBezTo>
                <a:cubicBezTo>
                  <a:pt x="0" y="432"/>
                  <a:pt x="36" y="180"/>
                  <a:pt x="36" y="180"/>
                </a:cubicBezTo>
                <a:cubicBezTo>
                  <a:pt x="36" y="180"/>
                  <a:pt x="288" y="216"/>
                  <a:pt x="324" y="180"/>
                </a:cubicBezTo>
                <a:cubicBezTo>
                  <a:pt x="360" y="144"/>
                  <a:pt x="216" y="0"/>
                  <a:pt x="396" y="0"/>
                </a:cubicBezTo>
                <a:cubicBezTo>
                  <a:pt x="576" y="0"/>
                  <a:pt x="432" y="144"/>
                  <a:pt x="468" y="180"/>
                </a:cubicBezTo>
                <a:cubicBezTo>
                  <a:pt x="504" y="216"/>
                  <a:pt x="756" y="180"/>
                  <a:pt x="756" y="180"/>
                </a:cubicBezTo>
                <a:cubicBezTo>
                  <a:pt x="756" y="180"/>
                  <a:pt x="792" y="432"/>
                  <a:pt x="756" y="468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2304137" y="3118577"/>
            <a:ext cx="1135063" cy="1092200"/>
          </a:xfrm>
          <a:custGeom>
            <a:avLst/>
            <a:gdLst/>
            <a:ahLst/>
            <a:cxnLst>
              <a:cxn ang="0">
                <a:pos x="756" y="468"/>
              </a:cxn>
              <a:cxn ang="0">
                <a:pos x="936" y="540"/>
              </a:cxn>
              <a:cxn ang="0">
                <a:pos x="756" y="612"/>
              </a:cxn>
              <a:cxn ang="0">
                <a:pos x="756" y="900"/>
              </a:cxn>
              <a:cxn ang="0">
                <a:pos x="36" y="900"/>
              </a:cxn>
              <a:cxn ang="0">
                <a:pos x="36" y="612"/>
              </a:cxn>
              <a:cxn ang="0">
                <a:pos x="216" y="540"/>
              </a:cxn>
              <a:cxn ang="0">
                <a:pos x="36" y="468"/>
              </a:cxn>
              <a:cxn ang="0">
                <a:pos x="36" y="180"/>
              </a:cxn>
              <a:cxn ang="0">
                <a:pos x="324" y="180"/>
              </a:cxn>
              <a:cxn ang="0">
                <a:pos x="396" y="0"/>
              </a:cxn>
              <a:cxn ang="0">
                <a:pos x="468" y="180"/>
              </a:cxn>
              <a:cxn ang="0">
                <a:pos x="756" y="180"/>
              </a:cxn>
              <a:cxn ang="0">
                <a:pos x="756" y="468"/>
              </a:cxn>
            </a:cxnLst>
            <a:rect l="0" t="0" r="r" b="b"/>
            <a:pathLst>
              <a:path w="936" h="900">
                <a:moveTo>
                  <a:pt x="756" y="468"/>
                </a:moveTo>
                <a:cubicBezTo>
                  <a:pt x="792" y="504"/>
                  <a:pt x="936" y="360"/>
                  <a:pt x="936" y="540"/>
                </a:cubicBezTo>
                <a:cubicBezTo>
                  <a:pt x="936" y="720"/>
                  <a:pt x="792" y="576"/>
                  <a:pt x="756" y="612"/>
                </a:cubicBezTo>
                <a:cubicBezTo>
                  <a:pt x="720" y="648"/>
                  <a:pt x="756" y="900"/>
                  <a:pt x="756" y="900"/>
                </a:cubicBezTo>
                <a:cubicBezTo>
                  <a:pt x="36" y="900"/>
                  <a:pt x="36" y="900"/>
                  <a:pt x="36" y="900"/>
                </a:cubicBezTo>
                <a:cubicBezTo>
                  <a:pt x="36" y="900"/>
                  <a:pt x="0" y="648"/>
                  <a:pt x="36" y="612"/>
                </a:cubicBezTo>
                <a:cubicBezTo>
                  <a:pt x="72" y="576"/>
                  <a:pt x="216" y="720"/>
                  <a:pt x="216" y="540"/>
                </a:cubicBezTo>
                <a:cubicBezTo>
                  <a:pt x="216" y="360"/>
                  <a:pt x="72" y="504"/>
                  <a:pt x="36" y="468"/>
                </a:cubicBezTo>
                <a:cubicBezTo>
                  <a:pt x="0" y="432"/>
                  <a:pt x="36" y="180"/>
                  <a:pt x="36" y="180"/>
                </a:cubicBezTo>
                <a:cubicBezTo>
                  <a:pt x="36" y="180"/>
                  <a:pt x="288" y="216"/>
                  <a:pt x="324" y="180"/>
                </a:cubicBezTo>
                <a:cubicBezTo>
                  <a:pt x="360" y="144"/>
                  <a:pt x="216" y="0"/>
                  <a:pt x="396" y="0"/>
                </a:cubicBezTo>
                <a:cubicBezTo>
                  <a:pt x="576" y="0"/>
                  <a:pt x="432" y="144"/>
                  <a:pt x="468" y="180"/>
                </a:cubicBezTo>
                <a:cubicBezTo>
                  <a:pt x="504" y="216"/>
                  <a:pt x="756" y="180"/>
                  <a:pt x="756" y="180"/>
                </a:cubicBezTo>
                <a:cubicBezTo>
                  <a:pt x="756" y="180"/>
                  <a:pt x="720" y="432"/>
                  <a:pt x="756" y="468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5812187" y="3293202"/>
            <a:ext cx="1135063" cy="917575"/>
          </a:xfrm>
          <a:custGeom>
            <a:avLst/>
            <a:gdLst/>
            <a:ahLst/>
            <a:cxnLst>
              <a:cxn ang="0">
                <a:pos x="756" y="324"/>
              </a:cxn>
              <a:cxn ang="0">
                <a:pos x="936" y="396"/>
              </a:cxn>
              <a:cxn ang="0">
                <a:pos x="756" y="468"/>
              </a:cxn>
              <a:cxn ang="0">
                <a:pos x="756" y="756"/>
              </a:cxn>
              <a:cxn ang="0">
                <a:pos x="36" y="756"/>
              </a:cxn>
              <a:cxn ang="0">
                <a:pos x="36" y="468"/>
              </a:cxn>
              <a:cxn ang="0">
                <a:pos x="216" y="396"/>
              </a:cxn>
              <a:cxn ang="0">
                <a:pos x="36" y="324"/>
              </a:cxn>
              <a:cxn ang="0">
                <a:pos x="36" y="36"/>
              </a:cxn>
              <a:cxn ang="0">
                <a:pos x="324" y="36"/>
              </a:cxn>
              <a:cxn ang="0">
                <a:pos x="396" y="216"/>
              </a:cxn>
              <a:cxn ang="0">
                <a:pos x="468" y="36"/>
              </a:cxn>
              <a:cxn ang="0">
                <a:pos x="756" y="36"/>
              </a:cxn>
              <a:cxn ang="0">
                <a:pos x="756" y="324"/>
              </a:cxn>
            </a:cxnLst>
            <a:rect l="0" t="0" r="r" b="b"/>
            <a:pathLst>
              <a:path w="936" h="756">
                <a:moveTo>
                  <a:pt x="756" y="324"/>
                </a:moveTo>
                <a:cubicBezTo>
                  <a:pt x="792" y="360"/>
                  <a:pt x="936" y="216"/>
                  <a:pt x="936" y="396"/>
                </a:cubicBezTo>
                <a:cubicBezTo>
                  <a:pt x="936" y="576"/>
                  <a:pt x="792" y="432"/>
                  <a:pt x="756" y="468"/>
                </a:cubicBezTo>
                <a:cubicBezTo>
                  <a:pt x="720" y="504"/>
                  <a:pt x="756" y="756"/>
                  <a:pt x="756" y="756"/>
                </a:cubicBezTo>
                <a:cubicBezTo>
                  <a:pt x="36" y="756"/>
                  <a:pt x="36" y="756"/>
                  <a:pt x="36" y="756"/>
                </a:cubicBezTo>
                <a:cubicBezTo>
                  <a:pt x="36" y="756"/>
                  <a:pt x="0" y="504"/>
                  <a:pt x="36" y="468"/>
                </a:cubicBezTo>
                <a:cubicBezTo>
                  <a:pt x="72" y="432"/>
                  <a:pt x="216" y="576"/>
                  <a:pt x="216" y="396"/>
                </a:cubicBezTo>
                <a:cubicBezTo>
                  <a:pt x="216" y="216"/>
                  <a:pt x="72" y="360"/>
                  <a:pt x="36" y="324"/>
                </a:cubicBezTo>
                <a:cubicBezTo>
                  <a:pt x="0" y="288"/>
                  <a:pt x="36" y="36"/>
                  <a:pt x="36" y="36"/>
                </a:cubicBezTo>
                <a:cubicBezTo>
                  <a:pt x="36" y="36"/>
                  <a:pt x="288" y="0"/>
                  <a:pt x="324" y="36"/>
                </a:cubicBezTo>
                <a:cubicBezTo>
                  <a:pt x="360" y="72"/>
                  <a:pt x="216" y="216"/>
                  <a:pt x="396" y="216"/>
                </a:cubicBezTo>
                <a:cubicBezTo>
                  <a:pt x="576" y="216"/>
                  <a:pt x="432" y="72"/>
                  <a:pt x="468" y="36"/>
                </a:cubicBezTo>
                <a:cubicBezTo>
                  <a:pt x="504" y="0"/>
                  <a:pt x="756" y="36"/>
                  <a:pt x="756" y="36"/>
                </a:cubicBezTo>
                <a:cubicBezTo>
                  <a:pt x="756" y="36"/>
                  <a:pt x="720" y="288"/>
                  <a:pt x="756" y="324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6981535" y="3293202"/>
            <a:ext cx="960438" cy="917575"/>
          </a:xfrm>
          <a:custGeom>
            <a:avLst/>
            <a:gdLst/>
            <a:ahLst/>
            <a:cxnLst>
              <a:cxn ang="0">
                <a:pos x="756" y="324"/>
              </a:cxn>
              <a:cxn ang="0">
                <a:pos x="576" y="396"/>
              </a:cxn>
              <a:cxn ang="0">
                <a:pos x="756" y="468"/>
              </a:cxn>
              <a:cxn ang="0">
                <a:pos x="756" y="756"/>
              </a:cxn>
              <a:cxn ang="0">
                <a:pos x="36" y="756"/>
              </a:cxn>
              <a:cxn ang="0">
                <a:pos x="36" y="468"/>
              </a:cxn>
              <a:cxn ang="0">
                <a:pos x="216" y="396"/>
              </a:cxn>
              <a:cxn ang="0">
                <a:pos x="36" y="324"/>
              </a:cxn>
              <a:cxn ang="0">
                <a:pos x="36" y="36"/>
              </a:cxn>
              <a:cxn ang="0">
                <a:pos x="324" y="36"/>
              </a:cxn>
              <a:cxn ang="0">
                <a:pos x="396" y="216"/>
              </a:cxn>
              <a:cxn ang="0">
                <a:pos x="468" y="36"/>
              </a:cxn>
              <a:cxn ang="0">
                <a:pos x="756" y="36"/>
              </a:cxn>
              <a:cxn ang="0">
                <a:pos x="756" y="324"/>
              </a:cxn>
            </a:cxnLst>
            <a:rect l="0" t="0" r="r" b="b"/>
            <a:pathLst>
              <a:path w="792" h="756">
                <a:moveTo>
                  <a:pt x="756" y="324"/>
                </a:moveTo>
                <a:cubicBezTo>
                  <a:pt x="720" y="360"/>
                  <a:pt x="576" y="216"/>
                  <a:pt x="576" y="396"/>
                </a:cubicBezTo>
                <a:cubicBezTo>
                  <a:pt x="576" y="576"/>
                  <a:pt x="720" y="432"/>
                  <a:pt x="756" y="468"/>
                </a:cubicBezTo>
                <a:cubicBezTo>
                  <a:pt x="792" y="504"/>
                  <a:pt x="756" y="756"/>
                  <a:pt x="756" y="756"/>
                </a:cubicBezTo>
                <a:cubicBezTo>
                  <a:pt x="36" y="756"/>
                  <a:pt x="36" y="756"/>
                  <a:pt x="36" y="756"/>
                </a:cubicBezTo>
                <a:cubicBezTo>
                  <a:pt x="36" y="756"/>
                  <a:pt x="0" y="504"/>
                  <a:pt x="36" y="468"/>
                </a:cubicBezTo>
                <a:cubicBezTo>
                  <a:pt x="72" y="432"/>
                  <a:pt x="216" y="576"/>
                  <a:pt x="216" y="396"/>
                </a:cubicBezTo>
                <a:cubicBezTo>
                  <a:pt x="216" y="216"/>
                  <a:pt x="72" y="360"/>
                  <a:pt x="36" y="324"/>
                </a:cubicBezTo>
                <a:cubicBezTo>
                  <a:pt x="0" y="288"/>
                  <a:pt x="36" y="36"/>
                  <a:pt x="36" y="36"/>
                </a:cubicBezTo>
                <a:cubicBezTo>
                  <a:pt x="36" y="36"/>
                  <a:pt x="288" y="0"/>
                  <a:pt x="324" y="36"/>
                </a:cubicBezTo>
                <a:cubicBezTo>
                  <a:pt x="360" y="72"/>
                  <a:pt x="216" y="216"/>
                  <a:pt x="396" y="216"/>
                </a:cubicBezTo>
                <a:cubicBezTo>
                  <a:pt x="576" y="216"/>
                  <a:pt x="432" y="72"/>
                  <a:pt x="468" y="36"/>
                </a:cubicBezTo>
                <a:cubicBezTo>
                  <a:pt x="504" y="0"/>
                  <a:pt x="756" y="36"/>
                  <a:pt x="756" y="36"/>
                </a:cubicBezTo>
                <a:cubicBezTo>
                  <a:pt x="756" y="36"/>
                  <a:pt x="792" y="288"/>
                  <a:pt x="756" y="324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2">
                <a:lumMod val="75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tx1"/>
            </a:gs>
            <a:gs pos="64000">
              <a:schemeClr val="tx1"/>
            </a:gs>
            <a:gs pos="83000">
              <a:schemeClr val="tx1">
                <a:lumMod val="85000"/>
                <a:lumOff val="15000"/>
              </a:schemeClr>
            </a:gs>
            <a:gs pos="100000">
              <a:schemeClr val="tx1">
                <a:lumMod val="85000"/>
                <a:lumOff val="1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>
                <a:solidFill>
                  <a:schemeClr val="bg1"/>
                </a:solidFill>
              </a:rPr>
              <a:t>… die Sie drehen, </a:t>
            </a:r>
            <a:r>
              <a:rPr lang="de-DE" smtClean="0">
                <a:solidFill>
                  <a:schemeClr val="bg1"/>
                </a:solidFill>
              </a:rPr>
              <a:t>kippen und beliebig zusammensetzen können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Puzzeln mit PowerPoint 2007 | www.pptx.de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3</a:t>
            </a:fld>
            <a:endParaRPr lang="de-DE"/>
          </a:p>
        </p:txBody>
      </p:sp>
      <p:grpSp>
        <p:nvGrpSpPr>
          <p:cNvPr id="63" name="Gruppieren 62"/>
          <p:cNvGrpSpPr/>
          <p:nvPr/>
        </p:nvGrpSpPr>
        <p:grpSpPr>
          <a:xfrm>
            <a:off x="1150964" y="1599044"/>
            <a:ext cx="6992936" cy="4381846"/>
            <a:chOff x="1150964" y="1599044"/>
            <a:chExt cx="6992936" cy="4381846"/>
          </a:xfrm>
          <a:effectLst>
            <a:reflection blurRad="6350" stA="50000" endA="300" endPos="38500" dist="50800" dir="5400000" sy="-100000" algn="bl" rotWithShape="0"/>
          </a:effectLst>
        </p:grpSpPr>
        <p:sp>
          <p:nvSpPr>
            <p:cNvPr id="17" name="Freeform 16"/>
            <p:cNvSpPr>
              <a:spLocks/>
            </p:cNvSpPr>
            <p:nvPr/>
          </p:nvSpPr>
          <p:spPr bwMode="auto">
            <a:xfrm rot="10800000">
              <a:off x="7226325" y="1599044"/>
              <a:ext cx="917575" cy="1093788"/>
            </a:xfrm>
            <a:custGeom>
              <a:avLst/>
              <a:gdLst/>
              <a:ahLst/>
              <a:cxnLst>
                <a:cxn ang="0">
                  <a:pos x="720" y="468"/>
                </a:cxn>
                <a:cxn ang="0">
                  <a:pos x="540" y="540"/>
                </a:cxn>
                <a:cxn ang="0">
                  <a:pos x="720" y="612"/>
                </a:cxn>
                <a:cxn ang="0">
                  <a:pos x="720" y="900"/>
                </a:cxn>
                <a:cxn ang="0">
                  <a:pos x="0" y="900"/>
                </a:cxn>
                <a:cxn ang="0">
                  <a:pos x="0" y="180"/>
                </a:cxn>
                <a:cxn ang="0">
                  <a:pos x="288" y="180"/>
                </a:cxn>
                <a:cxn ang="0">
                  <a:pos x="360" y="0"/>
                </a:cxn>
                <a:cxn ang="0">
                  <a:pos x="432" y="180"/>
                </a:cxn>
                <a:cxn ang="0">
                  <a:pos x="720" y="180"/>
                </a:cxn>
                <a:cxn ang="0">
                  <a:pos x="720" y="468"/>
                </a:cxn>
              </a:cxnLst>
              <a:rect l="0" t="0" r="r" b="b"/>
              <a:pathLst>
                <a:path w="756" h="900">
                  <a:moveTo>
                    <a:pt x="720" y="468"/>
                  </a:moveTo>
                  <a:cubicBezTo>
                    <a:pt x="684" y="504"/>
                    <a:pt x="540" y="360"/>
                    <a:pt x="540" y="540"/>
                  </a:cubicBezTo>
                  <a:cubicBezTo>
                    <a:pt x="540" y="720"/>
                    <a:pt x="684" y="576"/>
                    <a:pt x="720" y="612"/>
                  </a:cubicBezTo>
                  <a:cubicBezTo>
                    <a:pt x="756" y="648"/>
                    <a:pt x="720" y="900"/>
                    <a:pt x="720" y="900"/>
                  </a:cubicBezTo>
                  <a:cubicBezTo>
                    <a:pt x="0" y="900"/>
                    <a:pt x="0" y="900"/>
                    <a:pt x="0" y="90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80"/>
                    <a:pt x="252" y="216"/>
                    <a:pt x="288" y="180"/>
                  </a:cubicBezTo>
                  <a:cubicBezTo>
                    <a:pt x="324" y="144"/>
                    <a:pt x="180" y="0"/>
                    <a:pt x="360" y="0"/>
                  </a:cubicBezTo>
                  <a:cubicBezTo>
                    <a:pt x="540" y="0"/>
                    <a:pt x="396" y="144"/>
                    <a:pt x="432" y="180"/>
                  </a:cubicBezTo>
                  <a:cubicBezTo>
                    <a:pt x="468" y="216"/>
                    <a:pt x="720" y="180"/>
                    <a:pt x="720" y="180"/>
                  </a:cubicBezTo>
                  <a:cubicBezTo>
                    <a:pt x="720" y="180"/>
                    <a:pt x="756" y="432"/>
                    <a:pt x="72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16200000">
              <a:off x="7225531" y="5062521"/>
              <a:ext cx="919163" cy="917575"/>
            </a:xfrm>
            <a:custGeom>
              <a:avLst/>
              <a:gdLst/>
              <a:ahLst/>
              <a:cxnLst>
                <a:cxn ang="0">
                  <a:pos x="720" y="324"/>
                </a:cxn>
                <a:cxn ang="0">
                  <a:pos x="540" y="396"/>
                </a:cxn>
                <a:cxn ang="0">
                  <a:pos x="720" y="468"/>
                </a:cxn>
                <a:cxn ang="0">
                  <a:pos x="720" y="756"/>
                </a:cxn>
                <a:cxn ang="0">
                  <a:pos x="0" y="756"/>
                </a:cxn>
                <a:cxn ang="0">
                  <a:pos x="0" y="36"/>
                </a:cxn>
                <a:cxn ang="0">
                  <a:pos x="288" y="36"/>
                </a:cxn>
                <a:cxn ang="0">
                  <a:pos x="360" y="216"/>
                </a:cxn>
                <a:cxn ang="0">
                  <a:pos x="432" y="36"/>
                </a:cxn>
                <a:cxn ang="0">
                  <a:pos x="720" y="36"/>
                </a:cxn>
                <a:cxn ang="0">
                  <a:pos x="720" y="324"/>
                </a:cxn>
              </a:cxnLst>
              <a:rect l="0" t="0" r="r" b="b"/>
              <a:pathLst>
                <a:path w="756" h="756">
                  <a:moveTo>
                    <a:pt x="720" y="324"/>
                  </a:moveTo>
                  <a:cubicBezTo>
                    <a:pt x="684" y="360"/>
                    <a:pt x="540" y="216"/>
                    <a:pt x="540" y="396"/>
                  </a:cubicBezTo>
                  <a:cubicBezTo>
                    <a:pt x="540" y="576"/>
                    <a:pt x="684" y="432"/>
                    <a:pt x="720" y="468"/>
                  </a:cubicBezTo>
                  <a:cubicBezTo>
                    <a:pt x="756" y="504"/>
                    <a:pt x="720" y="756"/>
                    <a:pt x="720" y="756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252" y="0"/>
                    <a:pt x="288" y="36"/>
                  </a:cubicBezTo>
                  <a:cubicBezTo>
                    <a:pt x="324" y="72"/>
                    <a:pt x="180" y="216"/>
                    <a:pt x="360" y="216"/>
                  </a:cubicBezTo>
                  <a:cubicBezTo>
                    <a:pt x="540" y="216"/>
                    <a:pt x="396" y="72"/>
                    <a:pt x="432" y="36"/>
                  </a:cubicBezTo>
                  <a:cubicBezTo>
                    <a:pt x="468" y="0"/>
                    <a:pt x="720" y="36"/>
                    <a:pt x="720" y="36"/>
                  </a:cubicBezTo>
                  <a:cubicBezTo>
                    <a:pt x="720" y="36"/>
                    <a:pt x="756" y="288"/>
                    <a:pt x="720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50964" y="4887102"/>
              <a:ext cx="1093788" cy="1093788"/>
            </a:xfrm>
            <a:custGeom>
              <a:avLst/>
              <a:gdLst/>
              <a:ahLst/>
              <a:cxnLst>
                <a:cxn ang="0">
                  <a:pos x="720" y="468"/>
                </a:cxn>
                <a:cxn ang="0">
                  <a:pos x="900" y="540"/>
                </a:cxn>
                <a:cxn ang="0">
                  <a:pos x="720" y="612"/>
                </a:cxn>
                <a:cxn ang="0">
                  <a:pos x="720" y="900"/>
                </a:cxn>
                <a:cxn ang="0">
                  <a:pos x="0" y="900"/>
                </a:cxn>
                <a:cxn ang="0">
                  <a:pos x="0" y="180"/>
                </a:cxn>
                <a:cxn ang="0">
                  <a:pos x="288" y="180"/>
                </a:cxn>
                <a:cxn ang="0">
                  <a:pos x="360" y="0"/>
                </a:cxn>
                <a:cxn ang="0">
                  <a:pos x="432" y="180"/>
                </a:cxn>
                <a:cxn ang="0">
                  <a:pos x="720" y="180"/>
                </a:cxn>
                <a:cxn ang="0">
                  <a:pos x="720" y="468"/>
                </a:cxn>
              </a:cxnLst>
              <a:rect l="0" t="0" r="r" b="b"/>
              <a:pathLst>
                <a:path w="900" h="900">
                  <a:moveTo>
                    <a:pt x="720" y="468"/>
                  </a:moveTo>
                  <a:cubicBezTo>
                    <a:pt x="756" y="504"/>
                    <a:pt x="900" y="360"/>
                    <a:pt x="900" y="540"/>
                  </a:cubicBezTo>
                  <a:cubicBezTo>
                    <a:pt x="900" y="720"/>
                    <a:pt x="756" y="576"/>
                    <a:pt x="720" y="612"/>
                  </a:cubicBezTo>
                  <a:cubicBezTo>
                    <a:pt x="684" y="648"/>
                    <a:pt x="720" y="900"/>
                    <a:pt x="720" y="900"/>
                  </a:cubicBezTo>
                  <a:cubicBezTo>
                    <a:pt x="0" y="900"/>
                    <a:pt x="0" y="900"/>
                    <a:pt x="0" y="90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80"/>
                    <a:pt x="252" y="216"/>
                    <a:pt x="288" y="180"/>
                  </a:cubicBezTo>
                  <a:cubicBezTo>
                    <a:pt x="324" y="144"/>
                    <a:pt x="180" y="0"/>
                    <a:pt x="360" y="0"/>
                  </a:cubicBezTo>
                  <a:cubicBezTo>
                    <a:pt x="540" y="0"/>
                    <a:pt x="396" y="144"/>
                    <a:pt x="432" y="180"/>
                  </a:cubicBezTo>
                  <a:cubicBezTo>
                    <a:pt x="468" y="216"/>
                    <a:pt x="720" y="180"/>
                    <a:pt x="720" y="180"/>
                  </a:cubicBezTo>
                  <a:cubicBezTo>
                    <a:pt x="720" y="180"/>
                    <a:pt x="684" y="432"/>
                    <a:pt x="72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10800000">
              <a:off x="5477580" y="4184149"/>
              <a:ext cx="1136650" cy="1138238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>
              <a:off x="4427789" y="4009128"/>
              <a:ext cx="1312863" cy="13128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108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108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1080" h="1080">
                  <a:moveTo>
                    <a:pt x="900" y="468"/>
                  </a:moveTo>
                  <a:cubicBezTo>
                    <a:pt x="936" y="504"/>
                    <a:pt x="1080" y="360"/>
                    <a:pt x="1080" y="540"/>
                  </a:cubicBezTo>
                  <a:cubicBezTo>
                    <a:pt x="1080" y="720"/>
                    <a:pt x="936" y="576"/>
                    <a:pt x="900" y="612"/>
                  </a:cubicBezTo>
                  <a:cubicBezTo>
                    <a:pt x="864" y="648"/>
                    <a:pt x="900" y="900"/>
                    <a:pt x="900" y="900"/>
                  </a:cubicBezTo>
                  <a:cubicBezTo>
                    <a:pt x="900" y="900"/>
                    <a:pt x="648" y="864"/>
                    <a:pt x="612" y="900"/>
                  </a:cubicBezTo>
                  <a:cubicBezTo>
                    <a:pt x="576" y="936"/>
                    <a:pt x="720" y="1080"/>
                    <a:pt x="540" y="1080"/>
                  </a:cubicBezTo>
                  <a:cubicBezTo>
                    <a:pt x="360" y="1080"/>
                    <a:pt x="504" y="936"/>
                    <a:pt x="468" y="900"/>
                  </a:cubicBezTo>
                  <a:cubicBezTo>
                    <a:pt x="432" y="864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864" y="432"/>
                    <a:pt x="90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6351158" y="4183753"/>
              <a:ext cx="962025" cy="963613"/>
            </a:xfrm>
            <a:custGeom>
              <a:avLst/>
              <a:gdLst/>
              <a:ahLst/>
              <a:cxnLst>
                <a:cxn ang="0">
                  <a:pos x="756" y="324"/>
                </a:cxn>
                <a:cxn ang="0">
                  <a:pos x="576" y="396"/>
                </a:cxn>
                <a:cxn ang="0">
                  <a:pos x="756" y="468"/>
                </a:cxn>
                <a:cxn ang="0">
                  <a:pos x="756" y="756"/>
                </a:cxn>
                <a:cxn ang="0">
                  <a:pos x="468" y="756"/>
                </a:cxn>
                <a:cxn ang="0">
                  <a:pos x="396" y="576"/>
                </a:cxn>
                <a:cxn ang="0">
                  <a:pos x="324" y="756"/>
                </a:cxn>
                <a:cxn ang="0">
                  <a:pos x="36" y="756"/>
                </a:cxn>
                <a:cxn ang="0">
                  <a:pos x="36" y="468"/>
                </a:cxn>
                <a:cxn ang="0">
                  <a:pos x="216" y="396"/>
                </a:cxn>
                <a:cxn ang="0">
                  <a:pos x="36" y="324"/>
                </a:cxn>
                <a:cxn ang="0">
                  <a:pos x="36" y="36"/>
                </a:cxn>
                <a:cxn ang="0">
                  <a:pos x="324" y="36"/>
                </a:cxn>
                <a:cxn ang="0">
                  <a:pos x="396" y="216"/>
                </a:cxn>
                <a:cxn ang="0">
                  <a:pos x="468" y="36"/>
                </a:cxn>
                <a:cxn ang="0">
                  <a:pos x="756" y="36"/>
                </a:cxn>
                <a:cxn ang="0">
                  <a:pos x="756" y="324"/>
                </a:cxn>
              </a:cxnLst>
              <a:rect l="0" t="0" r="r" b="b"/>
              <a:pathLst>
                <a:path w="792" h="792">
                  <a:moveTo>
                    <a:pt x="756" y="324"/>
                  </a:moveTo>
                  <a:cubicBezTo>
                    <a:pt x="720" y="360"/>
                    <a:pt x="576" y="216"/>
                    <a:pt x="576" y="396"/>
                  </a:cubicBezTo>
                  <a:cubicBezTo>
                    <a:pt x="576" y="576"/>
                    <a:pt x="720" y="432"/>
                    <a:pt x="756" y="468"/>
                  </a:cubicBezTo>
                  <a:cubicBezTo>
                    <a:pt x="792" y="504"/>
                    <a:pt x="756" y="756"/>
                    <a:pt x="756" y="756"/>
                  </a:cubicBezTo>
                  <a:cubicBezTo>
                    <a:pt x="756" y="756"/>
                    <a:pt x="504" y="792"/>
                    <a:pt x="468" y="756"/>
                  </a:cubicBezTo>
                  <a:cubicBezTo>
                    <a:pt x="432" y="720"/>
                    <a:pt x="576" y="576"/>
                    <a:pt x="396" y="576"/>
                  </a:cubicBezTo>
                  <a:cubicBezTo>
                    <a:pt x="216" y="576"/>
                    <a:pt x="360" y="720"/>
                    <a:pt x="324" y="756"/>
                  </a:cubicBezTo>
                  <a:cubicBezTo>
                    <a:pt x="288" y="792"/>
                    <a:pt x="36" y="756"/>
                    <a:pt x="36" y="756"/>
                  </a:cubicBezTo>
                  <a:cubicBezTo>
                    <a:pt x="36" y="756"/>
                    <a:pt x="0" y="504"/>
                    <a:pt x="36" y="468"/>
                  </a:cubicBezTo>
                  <a:cubicBezTo>
                    <a:pt x="72" y="432"/>
                    <a:pt x="216" y="576"/>
                    <a:pt x="216" y="396"/>
                  </a:cubicBezTo>
                  <a:cubicBezTo>
                    <a:pt x="216" y="216"/>
                    <a:pt x="72" y="360"/>
                    <a:pt x="36" y="324"/>
                  </a:cubicBezTo>
                  <a:cubicBezTo>
                    <a:pt x="0" y="288"/>
                    <a:pt x="36" y="36"/>
                    <a:pt x="36" y="36"/>
                  </a:cubicBezTo>
                  <a:cubicBezTo>
                    <a:pt x="36" y="36"/>
                    <a:pt x="288" y="0"/>
                    <a:pt x="324" y="36"/>
                  </a:cubicBezTo>
                  <a:cubicBezTo>
                    <a:pt x="360" y="72"/>
                    <a:pt x="216" y="216"/>
                    <a:pt x="396" y="216"/>
                  </a:cubicBezTo>
                  <a:cubicBezTo>
                    <a:pt x="576" y="216"/>
                    <a:pt x="432" y="72"/>
                    <a:pt x="468" y="36"/>
                  </a:cubicBezTo>
                  <a:cubicBezTo>
                    <a:pt x="504" y="0"/>
                    <a:pt x="756" y="36"/>
                    <a:pt x="756" y="36"/>
                  </a:cubicBezTo>
                  <a:cubicBezTo>
                    <a:pt x="756" y="36"/>
                    <a:pt x="792" y="288"/>
                    <a:pt x="756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22"/>
            <p:cNvSpPr>
              <a:spLocks/>
            </p:cNvSpPr>
            <p:nvPr/>
          </p:nvSpPr>
          <p:spPr bwMode="auto">
            <a:xfrm rot="16200000">
              <a:off x="2680633" y="4186134"/>
              <a:ext cx="1311275" cy="962025"/>
            </a:xfrm>
            <a:custGeom>
              <a:avLst/>
              <a:gdLst/>
              <a:ahLst/>
              <a:cxnLst>
                <a:cxn ang="0">
                  <a:pos x="900" y="324"/>
                </a:cxn>
                <a:cxn ang="0">
                  <a:pos x="1080" y="396"/>
                </a:cxn>
                <a:cxn ang="0">
                  <a:pos x="900" y="468"/>
                </a:cxn>
                <a:cxn ang="0">
                  <a:pos x="900" y="756"/>
                </a:cxn>
                <a:cxn ang="0">
                  <a:pos x="612" y="756"/>
                </a:cxn>
                <a:cxn ang="0">
                  <a:pos x="540" y="576"/>
                </a:cxn>
                <a:cxn ang="0">
                  <a:pos x="468" y="756"/>
                </a:cxn>
                <a:cxn ang="0">
                  <a:pos x="180" y="756"/>
                </a:cxn>
                <a:cxn ang="0">
                  <a:pos x="180" y="468"/>
                </a:cxn>
                <a:cxn ang="0">
                  <a:pos x="0" y="396"/>
                </a:cxn>
                <a:cxn ang="0">
                  <a:pos x="180" y="324"/>
                </a:cxn>
                <a:cxn ang="0">
                  <a:pos x="180" y="36"/>
                </a:cxn>
                <a:cxn ang="0">
                  <a:pos x="468" y="36"/>
                </a:cxn>
                <a:cxn ang="0">
                  <a:pos x="540" y="216"/>
                </a:cxn>
                <a:cxn ang="0">
                  <a:pos x="612" y="36"/>
                </a:cxn>
                <a:cxn ang="0">
                  <a:pos x="900" y="36"/>
                </a:cxn>
                <a:cxn ang="0">
                  <a:pos x="900" y="324"/>
                </a:cxn>
              </a:cxnLst>
              <a:rect l="0" t="0" r="r" b="b"/>
              <a:pathLst>
                <a:path w="1080" h="792">
                  <a:moveTo>
                    <a:pt x="900" y="324"/>
                  </a:moveTo>
                  <a:cubicBezTo>
                    <a:pt x="936" y="360"/>
                    <a:pt x="1080" y="216"/>
                    <a:pt x="1080" y="396"/>
                  </a:cubicBezTo>
                  <a:cubicBezTo>
                    <a:pt x="1080" y="576"/>
                    <a:pt x="936" y="432"/>
                    <a:pt x="900" y="468"/>
                  </a:cubicBezTo>
                  <a:cubicBezTo>
                    <a:pt x="864" y="504"/>
                    <a:pt x="900" y="756"/>
                    <a:pt x="900" y="756"/>
                  </a:cubicBezTo>
                  <a:cubicBezTo>
                    <a:pt x="900" y="756"/>
                    <a:pt x="648" y="792"/>
                    <a:pt x="612" y="756"/>
                  </a:cubicBezTo>
                  <a:cubicBezTo>
                    <a:pt x="576" y="720"/>
                    <a:pt x="720" y="576"/>
                    <a:pt x="540" y="576"/>
                  </a:cubicBezTo>
                  <a:cubicBezTo>
                    <a:pt x="360" y="576"/>
                    <a:pt x="504" y="720"/>
                    <a:pt x="468" y="756"/>
                  </a:cubicBezTo>
                  <a:cubicBezTo>
                    <a:pt x="432" y="792"/>
                    <a:pt x="180" y="756"/>
                    <a:pt x="180" y="756"/>
                  </a:cubicBezTo>
                  <a:cubicBezTo>
                    <a:pt x="180" y="756"/>
                    <a:pt x="216" y="504"/>
                    <a:pt x="180" y="468"/>
                  </a:cubicBezTo>
                  <a:cubicBezTo>
                    <a:pt x="144" y="432"/>
                    <a:pt x="0" y="576"/>
                    <a:pt x="0" y="396"/>
                  </a:cubicBezTo>
                  <a:cubicBezTo>
                    <a:pt x="0" y="216"/>
                    <a:pt x="144" y="360"/>
                    <a:pt x="180" y="324"/>
                  </a:cubicBezTo>
                  <a:cubicBezTo>
                    <a:pt x="216" y="288"/>
                    <a:pt x="180" y="36"/>
                    <a:pt x="180" y="36"/>
                  </a:cubicBezTo>
                  <a:cubicBezTo>
                    <a:pt x="180" y="36"/>
                    <a:pt x="432" y="0"/>
                    <a:pt x="468" y="36"/>
                  </a:cubicBezTo>
                  <a:cubicBezTo>
                    <a:pt x="504" y="72"/>
                    <a:pt x="360" y="216"/>
                    <a:pt x="540" y="216"/>
                  </a:cubicBezTo>
                  <a:cubicBezTo>
                    <a:pt x="720" y="216"/>
                    <a:pt x="576" y="72"/>
                    <a:pt x="612" y="36"/>
                  </a:cubicBezTo>
                  <a:cubicBezTo>
                    <a:pt x="648" y="0"/>
                    <a:pt x="900" y="36"/>
                    <a:pt x="900" y="36"/>
                  </a:cubicBezTo>
                  <a:cubicBezTo>
                    <a:pt x="900" y="36"/>
                    <a:pt x="864" y="288"/>
                    <a:pt x="900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23"/>
            <p:cNvSpPr>
              <a:spLocks/>
            </p:cNvSpPr>
            <p:nvPr/>
          </p:nvSpPr>
          <p:spPr bwMode="auto">
            <a:xfrm>
              <a:off x="2680179" y="5061727"/>
              <a:ext cx="1312863" cy="919163"/>
            </a:xfrm>
            <a:custGeom>
              <a:avLst/>
              <a:gdLst/>
              <a:ahLst/>
              <a:cxnLst>
                <a:cxn ang="0">
                  <a:pos x="900" y="324"/>
                </a:cxn>
                <a:cxn ang="0">
                  <a:pos x="1080" y="396"/>
                </a:cxn>
                <a:cxn ang="0">
                  <a:pos x="900" y="468"/>
                </a:cxn>
                <a:cxn ang="0">
                  <a:pos x="900" y="756"/>
                </a:cxn>
                <a:cxn ang="0">
                  <a:pos x="180" y="756"/>
                </a:cxn>
                <a:cxn ang="0">
                  <a:pos x="180" y="468"/>
                </a:cxn>
                <a:cxn ang="0">
                  <a:pos x="0" y="396"/>
                </a:cxn>
                <a:cxn ang="0">
                  <a:pos x="180" y="324"/>
                </a:cxn>
                <a:cxn ang="0">
                  <a:pos x="180" y="36"/>
                </a:cxn>
                <a:cxn ang="0">
                  <a:pos x="468" y="36"/>
                </a:cxn>
                <a:cxn ang="0">
                  <a:pos x="540" y="216"/>
                </a:cxn>
                <a:cxn ang="0">
                  <a:pos x="612" y="36"/>
                </a:cxn>
                <a:cxn ang="0">
                  <a:pos x="900" y="36"/>
                </a:cxn>
                <a:cxn ang="0">
                  <a:pos x="900" y="324"/>
                </a:cxn>
              </a:cxnLst>
              <a:rect l="0" t="0" r="r" b="b"/>
              <a:pathLst>
                <a:path w="1080" h="756">
                  <a:moveTo>
                    <a:pt x="900" y="324"/>
                  </a:moveTo>
                  <a:cubicBezTo>
                    <a:pt x="936" y="360"/>
                    <a:pt x="1080" y="216"/>
                    <a:pt x="1080" y="396"/>
                  </a:cubicBezTo>
                  <a:cubicBezTo>
                    <a:pt x="1080" y="576"/>
                    <a:pt x="936" y="432"/>
                    <a:pt x="900" y="468"/>
                  </a:cubicBezTo>
                  <a:cubicBezTo>
                    <a:pt x="864" y="504"/>
                    <a:pt x="900" y="756"/>
                    <a:pt x="900" y="756"/>
                  </a:cubicBezTo>
                  <a:cubicBezTo>
                    <a:pt x="180" y="756"/>
                    <a:pt x="180" y="756"/>
                    <a:pt x="180" y="756"/>
                  </a:cubicBezTo>
                  <a:cubicBezTo>
                    <a:pt x="180" y="756"/>
                    <a:pt x="216" y="504"/>
                    <a:pt x="180" y="468"/>
                  </a:cubicBezTo>
                  <a:cubicBezTo>
                    <a:pt x="144" y="432"/>
                    <a:pt x="0" y="576"/>
                    <a:pt x="0" y="396"/>
                  </a:cubicBezTo>
                  <a:cubicBezTo>
                    <a:pt x="0" y="216"/>
                    <a:pt x="144" y="360"/>
                    <a:pt x="180" y="324"/>
                  </a:cubicBezTo>
                  <a:cubicBezTo>
                    <a:pt x="216" y="288"/>
                    <a:pt x="180" y="36"/>
                    <a:pt x="180" y="36"/>
                  </a:cubicBezTo>
                  <a:cubicBezTo>
                    <a:pt x="180" y="36"/>
                    <a:pt x="432" y="0"/>
                    <a:pt x="468" y="36"/>
                  </a:cubicBezTo>
                  <a:cubicBezTo>
                    <a:pt x="504" y="72"/>
                    <a:pt x="360" y="216"/>
                    <a:pt x="540" y="216"/>
                  </a:cubicBezTo>
                  <a:cubicBezTo>
                    <a:pt x="720" y="216"/>
                    <a:pt x="576" y="72"/>
                    <a:pt x="612" y="36"/>
                  </a:cubicBezTo>
                  <a:cubicBezTo>
                    <a:pt x="648" y="0"/>
                    <a:pt x="900" y="36"/>
                    <a:pt x="900" y="36"/>
                  </a:cubicBezTo>
                  <a:cubicBezTo>
                    <a:pt x="900" y="36"/>
                    <a:pt x="864" y="288"/>
                    <a:pt x="900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24"/>
            <p:cNvSpPr>
              <a:spLocks/>
            </p:cNvSpPr>
            <p:nvPr/>
          </p:nvSpPr>
          <p:spPr bwMode="auto">
            <a:xfrm>
              <a:off x="6176759" y="4887102"/>
              <a:ext cx="1312863" cy="1093788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108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1080" h="900">
                  <a:moveTo>
                    <a:pt x="900" y="468"/>
                  </a:moveTo>
                  <a:cubicBezTo>
                    <a:pt x="936" y="504"/>
                    <a:pt x="1080" y="360"/>
                    <a:pt x="1080" y="540"/>
                  </a:cubicBezTo>
                  <a:cubicBezTo>
                    <a:pt x="1080" y="720"/>
                    <a:pt x="936" y="576"/>
                    <a:pt x="900" y="612"/>
                  </a:cubicBezTo>
                  <a:cubicBezTo>
                    <a:pt x="864" y="648"/>
                    <a:pt x="900" y="900"/>
                    <a:pt x="900" y="900"/>
                  </a:cubicBezTo>
                  <a:cubicBezTo>
                    <a:pt x="180" y="900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864" y="432"/>
                    <a:pt x="90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1981453" y="4887102"/>
              <a:ext cx="962025" cy="1093788"/>
            </a:xfrm>
            <a:custGeom>
              <a:avLst/>
              <a:gdLst/>
              <a:ahLst/>
              <a:cxnLst>
                <a:cxn ang="0">
                  <a:pos x="756" y="468"/>
                </a:cxn>
                <a:cxn ang="0">
                  <a:pos x="576" y="540"/>
                </a:cxn>
                <a:cxn ang="0">
                  <a:pos x="756" y="612"/>
                </a:cxn>
                <a:cxn ang="0">
                  <a:pos x="756" y="900"/>
                </a:cxn>
                <a:cxn ang="0">
                  <a:pos x="36" y="900"/>
                </a:cxn>
                <a:cxn ang="0">
                  <a:pos x="36" y="612"/>
                </a:cxn>
                <a:cxn ang="0">
                  <a:pos x="216" y="540"/>
                </a:cxn>
                <a:cxn ang="0">
                  <a:pos x="36" y="468"/>
                </a:cxn>
                <a:cxn ang="0">
                  <a:pos x="36" y="180"/>
                </a:cxn>
                <a:cxn ang="0">
                  <a:pos x="324" y="180"/>
                </a:cxn>
                <a:cxn ang="0">
                  <a:pos x="396" y="0"/>
                </a:cxn>
                <a:cxn ang="0">
                  <a:pos x="468" y="180"/>
                </a:cxn>
                <a:cxn ang="0">
                  <a:pos x="756" y="180"/>
                </a:cxn>
                <a:cxn ang="0">
                  <a:pos x="756" y="468"/>
                </a:cxn>
              </a:cxnLst>
              <a:rect l="0" t="0" r="r" b="b"/>
              <a:pathLst>
                <a:path w="792" h="900">
                  <a:moveTo>
                    <a:pt x="756" y="468"/>
                  </a:moveTo>
                  <a:cubicBezTo>
                    <a:pt x="720" y="504"/>
                    <a:pt x="576" y="360"/>
                    <a:pt x="576" y="540"/>
                  </a:cubicBezTo>
                  <a:cubicBezTo>
                    <a:pt x="576" y="720"/>
                    <a:pt x="720" y="576"/>
                    <a:pt x="756" y="612"/>
                  </a:cubicBezTo>
                  <a:cubicBezTo>
                    <a:pt x="792" y="648"/>
                    <a:pt x="756" y="900"/>
                    <a:pt x="756" y="900"/>
                  </a:cubicBezTo>
                  <a:cubicBezTo>
                    <a:pt x="36" y="900"/>
                    <a:pt x="36" y="900"/>
                    <a:pt x="36" y="900"/>
                  </a:cubicBezTo>
                  <a:cubicBezTo>
                    <a:pt x="36" y="900"/>
                    <a:pt x="0" y="648"/>
                    <a:pt x="36" y="612"/>
                  </a:cubicBezTo>
                  <a:cubicBezTo>
                    <a:pt x="72" y="576"/>
                    <a:pt x="216" y="720"/>
                    <a:pt x="216" y="540"/>
                  </a:cubicBezTo>
                  <a:cubicBezTo>
                    <a:pt x="216" y="360"/>
                    <a:pt x="72" y="504"/>
                    <a:pt x="36" y="468"/>
                  </a:cubicBezTo>
                  <a:cubicBezTo>
                    <a:pt x="0" y="432"/>
                    <a:pt x="36" y="180"/>
                    <a:pt x="36" y="180"/>
                  </a:cubicBezTo>
                  <a:cubicBezTo>
                    <a:pt x="36" y="180"/>
                    <a:pt x="288" y="216"/>
                    <a:pt x="324" y="180"/>
                  </a:cubicBezTo>
                  <a:cubicBezTo>
                    <a:pt x="360" y="144"/>
                    <a:pt x="216" y="0"/>
                    <a:pt x="396" y="0"/>
                  </a:cubicBezTo>
                  <a:cubicBezTo>
                    <a:pt x="576" y="0"/>
                    <a:pt x="432" y="144"/>
                    <a:pt x="468" y="180"/>
                  </a:cubicBezTo>
                  <a:cubicBezTo>
                    <a:pt x="504" y="216"/>
                    <a:pt x="756" y="180"/>
                    <a:pt x="756" y="180"/>
                  </a:cubicBezTo>
                  <a:cubicBezTo>
                    <a:pt x="756" y="180"/>
                    <a:pt x="792" y="432"/>
                    <a:pt x="756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729743" y="4887102"/>
              <a:ext cx="1136650" cy="1093788"/>
            </a:xfrm>
            <a:custGeom>
              <a:avLst/>
              <a:gdLst/>
              <a:ahLst/>
              <a:cxnLst>
                <a:cxn ang="0">
                  <a:pos x="756" y="468"/>
                </a:cxn>
                <a:cxn ang="0">
                  <a:pos x="936" y="540"/>
                </a:cxn>
                <a:cxn ang="0">
                  <a:pos x="756" y="612"/>
                </a:cxn>
                <a:cxn ang="0">
                  <a:pos x="756" y="900"/>
                </a:cxn>
                <a:cxn ang="0">
                  <a:pos x="36" y="900"/>
                </a:cxn>
                <a:cxn ang="0">
                  <a:pos x="36" y="612"/>
                </a:cxn>
                <a:cxn ang="0">
                  <a:pos x="216" y="540"/>
                </a:cxn>
                <a:cxn ang="0">
                  <a:pos x="36" y="468"/>
                </a:cxn>
                <a:cxn ang="0">
                  <a:pos x="36" y="180"/>
                </a:cxn>
                <a:cxn ang="0">
                  <a:pos x="324" y="180"/>
                </a:cxn>
                <a:cxn ang="0">
                  <a:pos x="396" y="0"/>
                </a:cxn>
                <a:cxn ang="0">
                  <a:pos x="468" y="180"/>
                </a:cxn>
                <a:cxn ang="0">
                  <a:pos x="756" y="180"/>
                </a:cxn>
                <a:cxn ang="0">
                  <a:pos x="756" y="468"/>
                </a:cxn>
              </a:cxnLst>
              <a:rect l="0" t="0" r="r" b="b"/>
              <a:pathLst>
                <a:path w="936" h="900">
                  <a:moveTo>
                    <a:pt x="756" y="468"/>
                  </a:moveTo>
                  <a:cubicBezTo>
                    <a:pt x="792" y="504"/>
                    <a:pt x="936" y="360"/>
                    <a:pt x="936" y="540"/>
                  </a:cubicBezTo>
                  <a:cubicBezTo>
                    <a:pt x="936" y="720"/>
                    <a:pt x="792" y="576"/>
                    <a:pt x="756" y="612"/>
                  </a:cubicBezTo>
                  <a:cubicBezTo>
                    <a:pt x="720" y="648"/>
                    <a:pt x="756" y="900"/>
                    <a:pt x="756" y="900"/>
                  </a:cubicBezTo>
                  <a:cubicBezTo>
                    <a:pt x="36" y="900"/>
                    <a:pt x="36" y="900"/>
                    <a:pt x="36" y="900"/>
                  </a:cubicBezTo>
                  <a:cubicBezTo>
                    <a:pt x="36" y="900"/>
                    <a:pt x="0" y="648"/>
                    <a:pt x="36" y="612"/>
                  </a:cubicBezTo>
                  <a:cubicBezTo>
                    <a:pt x="72" y="576"/>
                    <a:pt x="216" y="720"/>
                    <a:pt x="216" y="540"/>
                  </a:cubicBezTo>
                  <a:cubicBezTo>
                    <a:pt x="216" y="360"/>
                    <a:pt x="72" y="504"/>
                    <a:pt x="36" y="468"/>
                  </a:cubicBezTo>
                  <a:cubicBezTo>
                    <a:pt x="0" y="432"/>
                    <a:pt x="36" y="180"/>
                    <a:pt x="36" y="180"/>
                  </a:cubicBezTo>
                  <a:cubicBezTo>
                    <a:pt x="36" y="180"/>
                    <a:pt x="288" y="216"/>
                    <a:pt x="324" y="180"/>
                  </a:cubicBezTo>
                  <a:cubicBezTo>
                    <a:pt x="360" y="144"/>
                    <a:pt x="216" y="0"/>
                    <a:pt x="396" y="0"/>
                  </a:cubicBezTo>
                  <a:cubicBezTo>
                    <a:pt x="576" y="0"/>
                    <a:pt x="432" y="144"/>
                    <a:pt x="468" y="180"/>
                  </a:cubicBezTo>
                  <a:cubicBezTo>
                    <a:pt x="504" y="216"/>
                    <a:pt x="756" y="180"/>
                    <a:pt x="756" y="180"/>
                  </a:cubicBezTo>
                  <a:cubicBezTo>
                    <a:pt x="756" y="180"/>
                    <a:pt x="720" y="432"/>
                    <a:pt x="756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4603094" y="5061727"/>
              <a:ext cx="1136650" cy="919163"/>
            </a:xfrm>
            <a:custGeom>
              <a:avLst/>
              <a:gdLst/>
              <a:ahLst/>
              <a:cxnLst>
                <a:cxn ang="0">
                  <a:pos x="756" y="324"/>
                </a:cxn>
                <a:cxn ang="0">
                  <a:pos x="936" y="396"/>
                </a:cxn>
                <a:cxn ang="0">
                  <a:pos x="756" y="468"/>
                </a:cxn>
                <a:cxn ang="0">
                  <a:pos x="756" y="756"/>
                </a:cxn>
                <a:cxn ang="0">
                  <a:pos x="36" y="756"/>
                </a:cxn>
                <a:cxn ang="0">
                  <a:pos x="36" y="468"/>
                </a:cxn>
                <a:cxn ang="0">
                  <a:pos x="216" y="396"/>
                </a:cxn>
                <a:cxn ang="0">
                  <a:pos x="36" y="324"/>
                </a:cxn>
                <a:cxn ang="0">
                  <a:pos x="36" y="36"/>
                </a:cxn>
                <a:cxn ang="0">
                  <a:pos x="324" y="36"/>
                </a:cxn>
                <a:cxn ang="0">
                  <a:pos x="396" y="216"/>
                </a:cxn>
                <a:cxn ang="0">
                  <a:pos x="468" y="36"/>
                </a:cxn>
                <a:cxn ang="0">
                  <a:pos x="756" y="36"/>
                </a:cxn>
                <a:cxn ang="0">
                  <a:pos x="756" y="324"/>
                </a:cxn>
              </a:cxnLst>
              <a:rect l="0" t="0" r="r" b="b"/>
              <a:pathLst>
                <a:path w="936" h="756">
                  <a:moveTo>
                    <a:pt x="756" y="324"/>
                  </a:moveTo>
                  <a:cubicBezTo>
                    <a:pt x="792" y="360"/>
                    <a:pt x="936" y="216"/>
                    <a:pt x="936" y="396"/>
                  </a:cubicBezTo>
                  <a:cubicBezTo>
                    <a:pt x="936" y="576"/>
                    <a:pt x="792" y="432"/>
                    <a:pt x="756" y="468"/>
                  </a:cubicBezTo>
                  <a:cubicBezTo>
                    <a:pt x="720" y="504"/>
                    <a:pt x="756" y="756"/>
                    <a:pt x="756" y="756"/>
                  </a:cubicBezTo>
                  <a:cubicBezTo>
                    <a:pt x="36" y="756"/>
                    <a:pt x="36" y="756"/>
                    <a:pt x="36" y="756"/>
                  </a:cubicBezTo>
                  <a:cubicBezTo>
                    <a:pt x="36" y="756"/>
                    <a:pt x="0" y="504"/>
                    <a:pt x="36" y="468"/>
                  </a:cubicBezTo>
                  <a:cubicBezTo>
                    <a:pt x="72" y="432"/>
                    <a:pt x="216" y="576"/>
                    <a:pt x="216" y="396"/>
                  </a:cubicBezTo>
                  <a:cubicBezTo>
                    <a:pt x="216" y="216"/>
                    <a:pt x="72" y="360"/>
                    <a:pt x="36" y="324"/>
                  </a:cubicBezTo>
                  <a:cubicBezTo>
                    <a:pt x="0" y="288"/>
                    <a:pt x="36" y="36"/>
                    <a:pt x="36" y="36"/>
                  </a:cubicBezTo>
                  <a:cubicBezTo>
                    <a:pt x="36" y="36"/>
                    <a:pt x="288" y="0"/>
                    <a:pt x="324" y="36"/>
                  </a:cubicBezTo>
                  <a:cubicBezTo>
                    <a:pt x="360" y="72"/>
                    <a:pt x="216" y="216"/>
                    <a:pt x="396" y="216"/>
                  </a:cubicBezTo>
                  <a:cubicBezTo>
                    <a:pt x="576" y="216"/>
                    <a:pt x="432" y="72"/>
                    <a:pt x="468" y="36"/>
                  </a:cubicBezTo>
                  <a:cubicBezTo>
                    <a:pt x="504" y="0"/>
                    <a:pt x="756" y="36"/>
                    <a:pt x="756" y="36"/>
                  </a:cubicBezTo>
                  <a:cubicBezTo>
                    <a:pt x="756" y="36"/>
                    <a:pt x="720" y="288"/>
                    <a:pt x="756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5476445" y="5061727"/>
              <a:ext cx="963613" cy="919163"/>
            </a:xfrm>
            <a:custGeom>
              <a:avLst/>
              <a:gdLst/>
              <a:ahLst/>
              <a:cxnLst>
                <a:cxn ang="0">
                  <a:pos x="756" y="324"/>
                </a:cxn>
                <a:cxn ang="0">
                  <a:pos x="576" y="396"/>
                </a:cxn>
                <a:cxn ang="0">
                  <a:pos x="756" y="468"/>
                </a:cxn>
                <a:cxn ang="0">
                  <a:pos x="756" y="756"/>
                </a:cxn>
                <a:cxn ang="0">
                  <a:pos x="36" y="756"/>
                </a:cxn>
                <a:cxn ang="0">
                  <a:pos x="36" y="468"/>
                </a:cxn>
                <a:cxn ang="0">
                  <a:pos x="216" y="396"/>
                </a:cxn>
                <a:cxn ang="0">
                  <a:pos x="36" y="324"/>
                </a:cxn>
                <a:cxn ang="0">
                  <a:pos x="36" y="36"/>
                </a:cxn>
                <a:cxn ang="0">
                  <a:pos x="324" y="36"/>
                </a:cxn>
                <a:cxn ang="0">
                  <a:pos x="396" y="216"/>
                </a:cxn>
                <a:cxn ang="0">
                  <a:pos x="468" y="36"/>
                </a:cxn>
                <a:cxn ang="0">
                  <a:pos x="756" y="36"/>
                </a:cxn>
                <a:cxn ang="0">
                  <a:pos x="756" y="324"/>
                </a:cxn>
              </a:cxnLst>
              <a:rect l="0" t="0" r="r" b="b"/>
              <a:pathLst>
                <a:path w="792" h="756">
                  <a:moveTo>
                    <a:pt x="756" y="324"/>
                  </a:moveTo>
                  <a:cubicBezTo>
                    <a:pt x="720" y="360"/>
                    <a:pt x="576" y="216"/>
                    <a:pt x="576" y="396"/>
                  </a:cubicBezTo>
                  <a:cubicBezTo>
                    <a:pt x="576" y="576"/>
                    <a:pt x="720" y="432"/>
                    <a:pt x="756" y="468"/>
                  </a:cubicBezTo>
                  <a:cubicBezTo>
                    <a:pt x="792" y="504"/>
                    <a:pt x="756" y="756"/>
                    <a:pt x="756" y="756"/>
                  </a:cubicBezTo>
                  <a:cubicBezTo>
                    <a:pt x="36" y="756"/>
                    <a:pt x="36" y="756"/>
                    <a:pt x="36" y="756"/>
                  </a:cubicBezTo>
                  <a:cubicBezTo>
                    <a:pt x="36" y="756"/>
                    <a:pt x="0" y="504"/>
                    <a:pt x="36" y="468"/>
                  </a:cubicBezTo>
                  <a:cubicBezTo>
                    <a:pt x="72" y="432"/>
                    <a:pt x="216" y="576"/>
                    <a:pt x="216" y="396"/>
                  </a:cubicBezTo>
                  <a:cubicBezTo>
                    <a:pt x="216" y="216"/>
                    <a:pt x="72" y="360"/>
                    <a:pt x="36" y="324"/>
                  </a:cubicBezTo>
                  <a:cubicBezTo>
                    <a:pt x="0" y="288"/>
                    <a:pt x="36" y="36"/>
                    <a:pt x="36" y="36"/>
                  </a:cubicBezTo>
                  <a:cubicBezTo>
                    <a:pt x="36" y="36"/>
                    <a:pt x="288" y="0"/>
                    <a:pt x="324" y="36"/>
                  </a:cubicBezTo>
                  <a:cubicBezTo>
                    <a:pt x="360" y="72"/>
                    <a:pt x="216" y="216"/>
                    <a:pt x="396" y="216"/>
                  </a:cubicBezTo>
                  <a:cubicBezTo>
                    <a:pt x="576" y="216"/>
                    <a:pt x="432" y="72"/>
                    <a:pt x="468" y="36"/>
                  </a:cubicBezTo>
                  <a:cubicBezTo>
                    <a:pt x="504" y="0"/>
                    <a:pt x="756" y="36"/>
                    <a:pt x="756" y="36"/>
                  </a:cubicBezTo>
                  <a:cubicBezTo>
                    <a:pt x="756" y="36"/>
                    <a:pt x="792" y="288"/>
                    <a:pt x="756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Freeform 16"/>
            <p:cNvSpPr>
              <a:spLocks/>
            </p:cNvSpPr>
            <p:nvPr/>
          </p:nvSpPr>
          <p:spPr bwMode="auto">
            <a:xfrm rot="5400000">
              <a:off x="1239071" y="1510938"/>
              <a:ext cx="917575" cy="1093788"/>
            </a:xfrm>
            <a:custGeom>
              <a:avLst/>
              <a:gdLst/>
              <a:ahLst/>
              <a:cxnLst>
                <a:cxn ang="0">
                  <a:pos x="720" y="468"/>
                </a:cxn>
                <a:cxn ang="0">
                  <a:pos x="540" y="540"/>
                </a:cxn>
                <a:cxn ang="0">
                  <a:pos x="720" y="612"/>
                </a:cxn>
                <a:cxn ang="0">
                  <a:pos x="720" y="900"/>
                </a:cxn>
                <a:cxn ang="0">
                  <a:pos x="0" y="900"/>
                </a:cxn>
                <a:cxn ang="0">
                  <a:pos x="0" y="180"/>
                </a:cxn>
                <a:cxn ang="0">
                  <a:pos x="288" y="180"/>
                </a:cxn>
                <a:cxn ang="0">
                  <a:pos x="360" y="0"/>
                </a:cxn>
                <a:cxn ang="0">
                  <a:pos x="432" y="180"/>
                </a:cxn>
                <a:cxn ang="0">
                  <a:pos x="720" y="180"/>
                </a:cxn>
                <a:cxn ang="0">
                  <a:pos x="720" y="468"/>
                </a:cxn>
              </a:cxnLst>
              <a:rect l="0" t="0" r="r" b="b"/>
              <a:pathLst>
                <a:path w="756" h="900">
                  <a:moveTo>
                    <a:pt x="720" y="468"/>
                  </a:moveTo>
                  <a:cubicBezTo>
                    <a:pt x="684" y="504"/>
                    <a:pt x="540" y="360"/>
                    <a:pt x="540" y="540"/>
                  </a:cubicBezTo>
                  <a:cubicBezTo>
                    <a:pt x="540" y="720"/>
                    <a:pt x="684" y="576"/>
                    <a:pt x="720" y="612"/>
                  </a:cubicBezTo>
                  <a:cubicBezTo>
                    <a:pt x="756" y="648"/>
                    <a:pt x="720" y="900"/>
                    <a:pt x="720" y="900"/>
                  </a:cubicBezTo>
                  <a:cubicBezTo>
                    <a:pt x="0" y="900"/>
                    <a:pt x="0" y="900"/>
                    <a:pt x="0" y="90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80"/>
                    <a:pt x="252" y="216"/>
                    <a:pt x="288" y="180"/>
                  </a:cubicBezTo>
                  <a:cubicBezTo>
                    <a:pt x="324" y="144"/>
                    <a:pt x="180" y="0"/>
                    <a:pt x="360" y="0"/>
                  </a:cubicBezTo>
                  <a:cubicBezTo>
                    <a:pt x="540" y="0"/>
                    <a:pt x="396" y="144"/>
                    <a:pt x="432" y="180"/>
                  </a:cubicBezTo>
                  <a:cubicBezTo>
                    <a:pt x="468" y="216"/>
                    <a:pt x="720" y="180"/>
                    <a:pt x="720" y="180"/>
                  </a:cubicBezTo>
                  <a:cubicBezTo>
                    <a:pt x="720" y="180"/>
                    <a:pt x="756" y="432"/>
                    <a:pt x="72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 flipV="1">
              <a:off x="2680180" y="1599044"/>
              <a:ext cx="1312863" cy="919163"/>
            </a:xfrm>
            <a:custGeom>
              <a:avLst/>
              <a:gdLst/>
              <a:ahLst/>
              <a:cxnLst>
                <a:cxn ang="0">
                  <a:pos x="900" y="324"/>
                </a:cxn>
                <a:cxn ang="0">
                  <a:pos x="1080" y="396"/>
                </a:cxn>
                <a:cxn ang="0">
                  <a:pos x="900" y="468"/>
                </a:cxn>
                <a:cxn ang="0">
                  <a:pos x="900" y="756"/>
                </a:cxn>
                <a:cxn ang="0">
                  <a:pos x="180" y="756"/>
                </a:cxn>
                <a:cxn ang="0">
                  <a:pos x="180" y="468"/>
                </a:cxn>
                <a:cxn ang="0">
                  <a:pos x="0" y="396"/>
                </a:cxn>
                <a:cxn ang="0">
                  <a:pos x="180" y="324"/>
                </a:cxn>
                <a:cxn ang="0">
                  <a:pos x="180" y="36"/>
                </a:cxn>
                <a:cxn ang="0">
                  <a:pos x="468" y="36"/>
                </a:cxn>
                <a:cxn ang="0">
                  <a:pos x="540" y="216"/>
                </a:cxn>
                <a:cxn ang="0">
                  <a:pos x="612" y="36"/>
                </a:cxn>
                <a:cxn ang="0">
                  <a:pos x="900" y="36"/>
                </a:cxn>
                <a:cxn ang="0">
                  <a:pos x="900" y="324"/>
                </a:cxn>
              </a:cxnLst>
              <a:rect l="0" t="0" r="r" b="b"/>
              <a:pathLst>
                <a:path w="1080" h="756">
                  <a:moveTo>
                    <a:pt x="900" y="324"/>
                  </a:moveTo>
                  <a:cubicBezTo>
                    <a:pt x="936" y="360"/>
                    <a:pt x="1080" y="216"/>
                    <a:pt x="1080" y="396"/>
                  </a:cubicBezTo>
                  <a:cubicBezTo>
                    <a:pt x="1080" y="576"/>
                    <a:pt x="936" y="432"/>
                    <a:pt x="900" y="468"/>
                  </a:cubicBezTo>
                  <a:cubicBezTo>
                    <a:pt x="864" y="504"/>
                    <a:pt x="900" y="756"/>
                    <a:pt x="900" y="756"/>
                  </a:cubicBezTo>
                  <a:cubicBezTo>
                    <a:pt x="180" y="756"/>
                    <a:pt x="180" y="756"/>
                    <a:pt x="180" y="756"/>
                  </a:cubicBezTo>
                  <a:cubicBezTo>
                    <a:pt x="180" y="756"/>
                    <a:pt x="216" y="504"/>
                    <a:pt x="180" y="468"/>
                  </a:cubicBezTo>
                  <a:cubicBezTo>
                    <a:pt x="144" y="432"/>
                    <a:pt x="0" y="576"/>
                    <a:pt x="0" y="396"/>
                  </a:cubicBezTo>
                  <a:cubicBezTo>
                    <a:pt x="0" y="216"/>
                    <a:pt x="144" y="360"/>
                    <a:pt x="180" y="324"/>
                  </a:cubicBezTo>
                  <a:cubicBezTo>
                    <a:pt x="216" y="288"/>
                    <a:pt x="180" y="36"/>
                    <a:pt x="180" y="36"/>
                  </a:cubicBezTo>
                  <a:cubicBezTo>
                    <a:pt x="180" y="36"/>
                    <a:pt x="432" y="0"/>
                    <a:pt x="468" y="36"/>
                  </a:cubicBezTo>
                  <a:cubicBezTo>
                    <a:pt x="504" y="72"/>
                    <a:pt x="360" y="216"/>
                    <a:pt x="540" y="216"/>
                  </a:cubicBezTo>
                  <a:cubicBezTo>
                    <a:pt x="720" y="216"/>
                    <a:pt x="576" y="72"/>
                    <a:pt x="612" y="36"/>
                  </a:cubicBezTo>
                  <a:cubicBezTo>
                    <a:pt x="648" y="0"/>
                    <a:pt x="900" y="36"/>
                    <a:pt x="900" y="36"/>
                  </a:cubicBezTo>
                  <a:cubicBezTo>
                    <a:pt x="900" y="36"/>
                    <a:pt x="864" y="288"/>
                    <a:pt x="900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 flipH="1" flipV="1">
              <a:off x="5303409" y="1599044"/>
              <a:ext cx="1312863" cy="1093788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108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1080" h="900">
                  <a:moveTo>
                    <a:pt x="900" y="468"/>
                  </a:moveTo>
                  <a:cubicBezTo>
                    <a:pt x="936" y="504"/>
                    <a:pt x="1080" y="360"/>
                    <a:pt x="1080" y="540"/>
                  </a:cubicBezTo>
                  <a:cubicBezTo>
                    <a:pt x="1080" y="720"/>
                    <a:pt x="936" y="576"/>
                    <a:pt x="900" y="612"/>
                  </a:cubicBezTo>
                  <a:cubicBezTo>
                    <a:pt x="864" y="648"/>
                    <a:pt x="900" y="900"/>
                    <a:pt x="900" y="900"/>
                  </a:cubicBezTo>
                  <a:cubicBezTo>
                    <a:pt x="180" y="900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864" y="432"/>
                    <a:pt x="90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 flipV="1">
              <a:off x="1981454" y="1599044"/>
              <a:ext cx="962025" cy="1093788"/>
            </a:xfrm>
            <a:custGeom>
              <a:avLst/>
              <a:gdLst/>
              <a:ahLst/>
              <a:cxnLst>
                <a:cxn ang="0">
                  <a:pos x="756" y="468"/>
                </a:cxn>
                <a:cxn ang="0">
                  <a:pos x="576" y="540"/>
                </a:cxn>
                <a:cxn ang="0">
                  <a:pos x="756" y="612"/>
                </a:cxn>
                <a:cxn ang="0">
                  <a:pos x="756" y="900"/>
                </a:cxn>
                <a:cxn ang="0">
                  <a:pos x="36" y="900"/>
                </a:cxn>
                <a:cxn ang="0">
                  <a:pos x="36" y="612"/>
                </a:cxn>
                <a:cxn ang="0">
                  <a:pos x="216" y="540"/>
                </a:cxn>
                <a:cxn ang="0">
                  <a:pos x="36" y="468"/>
                </a:cxn>
                <a:cxn ang="0">
                  <a:pos x="36" y="180"/>
                </a:cxn>
                <a:cxn ang="0">
                  <a:pos x="324" y="180"/>
                </a:cxn>
                <a:cxn ang="0">
                  <a:pos x="396" y="0"/>
                </a:cxn>
                <a:cxn ang="0">
                  <a:pos x="468" y="180"/>
                </a:cxn>
                <a:cxn ang="0">
                  <a:pos x="756" y="180"/>
                </a:cxn>
                <a:cxn ang="0">
                  <a:pos x="756" y="468"/>
                </a:cxn>
              </a:cxnLst>
              <a:rect l="0" t="0" r="r" b="b"/>
              <a:pathLst>
                <a:path w="792" h="900">
                  <a:moveTo>
                    <a:pt x="756" y="468"/>
                  </a:moveTo>
                  <a:cubicBezTo>
                    <a:pt x="720" y="504"/>
                    <a:pt x="576" y="360"/>
                    <a:pt x="576" y="540"/>
                  </a:cubicBezTo>
                  <a:cubicBezTo>
                    <a:pt x="576" y="720"/>
                    <a:pt x="720" y="576"/>
                    <a:pt x="756" y="612"/>
                  </a:cubicBezTo>
                  <a:cubicBezTo>
                    <a:pt x="792" y="648"/>
                    <a:pt x="756" y="900"/>
                    <a:pt x="756" y="900"/>
                  </a:cubicBezTo>
                  <a:cubicBezTo>
                    <a:pt x="36" y="900"/>
                    <a:pt x="36" y="900"/>
                    <a:pt x="36" y="900"/>
                  </a:cubicBezTo>
                  <a:cubicBezTo>
                    <a:pt x="36" y="900"/>
                    <a:pt x="0" y="648"/>
                    <a:pt x="36" y="612"/>
                  </a:cubicBezTo>
                  <a:cubicBezTo>
                    <a:pt x="72" y="576"/>
                    <a:pt x="216" y="720"/>
                    <a:pt x="216" y="540"/>
                  </a:cubicBezTo>
                  <a:cubicBezTo>
                    <a:pt x="216" y="360"/>
                    <a:pt x="72" y="504"/>
                    <a:pt x="36" y="468"/>
                  </a:cubicBezTo>
                  <a:cubicBezTo>
                    <a:pt x="0" y="432"/>
                    <a:pt x="36" y="180"/>
                    <a:pt x="36" y="180"/>
                  </a:cubicBezTo>
                  <a:cubicBezTo>
                    <a:pt x="36" y="180"/>
                    <a:pt x="288" y="216"/>
                    <a:pt x="324" y="180"/>
                  </a:cubicBezTo>
                  <a:cubicBezTo>
                    <a:pt x="360" y="144"/>
                    <a:pt x="216" y="0"/>
                    <a:pt x="396" y="0"/>
                  </a:cubicBezTo>
                  <a:cubicBezTo>
                    <a:pt x="576" y="0"/>
                    <a:pt x="432" y="144"/>
                    <a:pt x="468" y="180"/>
                  </a:cubicBezTo>
                  <a:cubicBezTo>
                    <a:pt x="504" y="216"/>
                    <a:pt x="756" y="180"/>
                    <a:pt x="756" y="180"/>
                  </a:cubicBezTo>
                  <a:cubicBezTo>
                    <a:pt x="756" y="180"/>
                    <a:pt x="792" y="432"/>
                    <a:pt x="756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 flipV="1">
              <a:off x="3729744" y="1599044"/>
              <a:ext cx="1136650" cy="1093788"/>
            </a:xfrm>
            <a:custGeom>
              <a:avLst/>
              <a:gdLst/>
              <a:ahLst/>
              <a:cxnLst>
                <a:cxn ang="0">
                  <a:pos x="756" y="468"/>
                </a:cxn>
                <a:cxn ang="0">
                  <a:pos x="936" y="540"/>
                </a:cxn>
                <a:cxn ang="0">
                  <a:pos x="756" y="612"/>
                </a:cxn>
                <a:cxn ang="0">
                  <a:pos x="756" y="900"/>
                </a:cxn>
                <a:cxn ang="0">
                  <a:pos x="36" y="900"/>
                </a:cxn>
                <a:cxn ang="0">
                  <a:pos x="36" y="612"/>
                </a:cxn>
                <a:cxn ang="0">
                  <a:pos x="216" y="540"/>
                </a:cxn>
                <a:cxn ang="0">
                  <a:pos x="36" y="468"/>
                </a:cxn>
                <a:cxn ang="0">
                  <a:pos x="36" y="180"/>
                </a:cxn>
                <a:cxn ang="0">
                  <a:pos x="324" y="180"/>
                </a:cxn>
                <a:cxn ang="0">
                  <a:pos x="396" y="0"/>
                </a:cxn>
                <a:cxn ang="0">
                  <a:pos x="468" y="180"/>
                </a:cxn>
                <a:cxn ang="0">
                  <a:pos x="756" y="180"/>
                </a:cxn>
                <a:cxn ang="0">
                  <a:pos x="756" y="468"/>
                </a:cxn>
              </a:cxnLst>
              <a:rect l="0" t="0" r="r" b="b"/>
              <a:pathLst>
                <a:path w="936" h="900">
                  <a:moveTo>
                    <a:pt x="756" y="468"/>
                  </a:moveTo>
                  <a:cubicBezTo>
                    <a:pt x="792" y="504"/>
                    <a:pt x="936" y="360"/>
                    <a:pt x="936" y="540"/>
                  </a:cubicBezTo>
                  <a:cubicBezTo>
                    <a:pt x="936" y="720"/>
                    <a:pt x="792" y="576"/>
                    <a:pt x="756" y="612"/>
                  </a:cubicBezTo>
                  <a:cubicBezTo>
                    <a:pt x="720" y="648"/>
                    <a:pt x="756" y="900"/>
                    <a:pt x="756" y="900"/>
                  </a:cubicBezTo>
                  <a:cubicBezTo>
                    <a:pt x="36" y="900"/>
                    <a:pt x="36" y="900"/>
                    <a:pt x="36" y="900"/>
                  </a:cubicBezTo>
                  <a:cubicBezTo>
                    <a:pt x="36" y="900"/>
                    <a:pt x="0" y="648"/>
                    <a:pt x="36" y="612"/>
                  </a:cubicBezTo>
                  <a:cubicBezTo>
                    <a:pt x="72" y="576"/>
                    <a:pt x="216" y="720"/>
                    <a:pt x="216" y="540"/>
                  </a:cubicBezTo>
                  <a:cubicBezTo>
                    <a:pt x="216" y="360"/>
                    <a:pt x="72" y="504"/>
                    <a:pt x="36" y="468"/>
                  </a:cubicBezTo>
                  <a:cubicBezTo>
                    <a:pt x="0" y="432"/>
                    <a:pt x="36" y="180"/>
                    <a:pt x="36" y="180"/>
                  </a:cubicBezTo>
                  <a:cubicBezTo>
                    <a:pt x="36" y="180"/>
                    <a:pt x="288" y="216"/>
                    <a:pt x="324" y="180"/>
                  </a:cubicBezTo>
                  <a:cubicBezTo>
                    <a:pt x="360" y="144"/>
                    <a:pt x="216" y="0"/>
                    <a:pt x="396" y="0"/>
                  </a:cubicBezTo>
                  <a:cubicBezTo>
                    <a:pt x="576" y="0"/>
                    <a:pt x="432" y="144"/>
                    <a:pt x="468" y="180"/>
                  </a:cubicBezTo>
                  <a:cubicBezTo>
                    <a:pt x="504" y="216"/>
                    <a:pt x="756" y="180"/>
                    <a:pt x="756" y="180"/>
                  </a:cubicBezTo>
                  <a:cubicBezTo>
                    <a:pt x="756" y="180"/>
                    <a:pt x="720" y="432"/>
                    <a:pt x="756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 flipV="1">
              <a:off x="6352973" y="1599044"/>
              <a:ext cx="1136650" cy="919163"/>
            </a:xfrm>
            <a:custGeom>
              <a:avLst/>
              <a:gdLst/>
              <a:ahLst/>
              <a:cxnLst>
                <a:cxn ang="0">
                  <a:pos x="756" y="324"/>
                </a:cxn>
                <a:cxn ang="0">
                  <a:pos x="936" y="396"/>
                </a:cxn>
                <a:cxn ang="0">
                  <a:pos x="756" y="468"/>
                </a:cxn>
                <a:cxn ang="0">
                  <a:pos x="756" y="756"/>
                </a:cxn>
                <a:cxn ang="0">
                  <a:pos x="36" y="756"/>
                </a:cxn>
                <a:cxn ang="0">
                  <a:pos x="36" y="468"/>
                </a:cxn>
                <a:cxn ang="0">
                  <a:pos x="216" y="396"/>
                </a:cxn>
                <a:cxn ang="0">
                  <a:pos x="36" y="324"/>
                </a:cxn>
                <a:cxn ang="0">
                  <a:pos x="36" y="36"/>
                </a:cxn>
                <a:cxn ang="0">
                  <a:pos x="324" y="36"/>
                </a:cxn>
                <a:cxn ang="0">
                  <a:pos x="396" y="216"/>
                </a:cxn>
                <a:cxn ang="0">
                  <a:pos x="468" y="36"/>
                </a:cxn>
                <a:cxn ang="0">
                  <a:pos x="756" y="36"/>
                </a:cxn>
                <a:cxn ang="0">
                  <a:pos x="756" y="324"/>
                </a:cxn>
              </a:cxnLst>
              <a:rect l="0" t="0" r="r" b="b"/>
              <a:pathLst>
                <a:path w="936" h="756">
                  <a:moveTo>
                    <a:pt x="756" y="324"/>
                  </a:moveTo>
                  <a:cubicBezTo>
                    <a:pt x="792" y="360"/>
                    <a:pt x="936" y="216"/>
                    <a:pt x="936" y="396"/>
                  </a:cubicBezTo>
                  <a:cubicBezTo>
                    <a:pt x="936" y="576"/>
                    <a:pt x="792" y="432"/>
                    <a:pt x="756" y="468"/>
                  </a:cubicBezTo>
                  <a:cubicBezTo>
                    <a:pt x="720" y="504"/>
                    <a:pt x="756" y="756"/>
                    <a:pt x="756" y="756"/>
                  </a:cubicBezTo>
                  <a:cubicBezTo>
                    <a:pt x="36" y="756"/>
                    <a:pt x="36" y="756"/>
                    <a:pt x="36" y="756"/>
                  </a:cubicBezTo>
                  <a:cubicBezTo>
                    <a:pt x="36" y="756"/>
                    <a:pt x="0" y="504"/>
                    <a:pt x="36" y="468"/>
                  </a:cubicBezTo>
                  <a:cubicBezTo>
                    <a:pt x="72" y="432"/>
                    <a:pt x="216" y="576"/>
                    <a:pt x="216" y="396"/>
                  </a:cubicBezTo>
                  <a:cubicBezTo>
                    <a:pt x="216" y="216"/>
                    <a:pt x="72" y="360"/>
                    <a:pt x="36" y="324"/>
                  </a:cubicBezTo>
                  <a:cubicBezTo>
                    <a:pt x="0" y="288"/>
                    <a:pt x="36" y="36"/>
                    <a:pt x="36" y="36"/>
                  </a:cubicBezTo>
                  <a:cubicBezTo>
                    <a:pt x="36" y="36"/>
                    <a:pt x="288" y="0"/>
                    <a:pt x="324" y="36"/>
                  </a:cubicBezTo>
                  <a:cubicBezTo>
                    <a:pt x="360" y="72"/>
                    <a:pt x="216" y="216"/>
                    <a:pt x="396" y="216"/>
                  </a:cubicBezTo>
                  <a:cubicBezTo>
                    <a:pt x="576" y="216"/>
                    <a:pt x="432" y="72"/>
                    <a:pt x="468" y="36"/>
                  </a:cubicBezTo>
                  <a:cubicBezTo>
                    <a:pt x="504" y="0"/>
                    <a:pt x="756" y="36"/>
                    <a:pt x="756" y="36"/>
                  </a:cubicBezTo>
                  <a:cubicBezTo>
                    <a:pt x="756" y="36"/>
                    <a:pt x="720" y="288"/>
                    <a:pt x="756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 flipV="1">
              <a:off x="4603095" y="1599044"/>
              <a:ext cx="963613" cy="919163"/>
            </a:xfrm>
            <a:custGeom>
              <a:avLst/>
              <a:gdLst/>
              <a:ahLst/>
              <a:cxnLst>
                <a:cxn ang="0">
                  <a:pos x="756" y="324"/>
                </a:cxn>
                <a:cxn ang="0">
                  <a:pos x="576" y="396"/>
                </a:cxn>
                <a:cxn ang="0">
                  <a:pos x="756" y="468"/>
                </a:cxn>
                <a:cxn ang="0">
                  <a:pos x="756" y="756"/>
                </a:cxn>
                <a:cxn ang="0">
                  <a:pos x="36" y="756"/>
                </a:cxn>
                <a:cxn ang="0">
                  <a:pos x="36" y="468"/>
                </a:cxn>
                <a:cxn ang="0">
                  <a:pos x="216" y="396"/>
                </a:cxn>
                <a:cxn ang="0">
                  <a:pos x="36" y="324"/>
                </a:cxn>
                <a:cxn ang="0">
                  <a:pos x="36" y="36"/>
                </a:cxn>
                <a:cxn ang="0">
                  <a:pos x="324" y="36"/>
                </a:cxn>
                <a:cxn ang="0">
                  <a:pos x="396" y="216"/>
                </a:cxn>
                <a:cxn ang="0">
                  <a:pos x="468" y="36"/>
                </a:cxn>
                <a:cxn ang="0">
                  <a:pos x="756" y="36"/>
                </a:cxn>
                <a:cxn ang="0">
                  <a:pos x="756" y="324"/>
                </a:cxn>
              </a:cxnLst>
              <a:rect l="0" t="0" r="r" b="b"/>
              <a:pathLst>
                <a:path w="792" h="756">
                  <a:moveTo>
                    <a:pt x="756" y="324"/>
                  </a:moveTo>
                  <a:cubicBezTo>
                    <a:pt x="720" y="360"/>
                    <a:pt x="576" y="216"/>
                    <a:pt x="576" y="396"/>
                  </a:cubicBezTo>
                  <a:cubicBezTo>
                    <a:pt x="576" y="576"/>
                    <a:pt x="720" y="432"/>
                    <a:pt x="756" y="468"/>
                  </a:cubicBezTo>
                  <a:cubicBezTo>
                    <a:pt x="792" y="504"/>
                    <a:pt x="756" y="756"/>
                    <a:pt x="756" y="756"/>
                  </a:cubicBezTo>
                  <a:cubicBezTo>
                    <a:pt x="36" y="756"/>
                    <a:pt x="36" y="756"/>
                    <a:pt x="36" y="756"/>
                  </a:cubicBezTo>
                  <a:cubicBezTo>
                    <a:pt x="36" y="756"/>
                    <a:pt x="0" y="504"/>
                    <a:pt x="36" y="468"/>
                  </a:cubicBezTo>
                  <a:cubicBezTo>
                    <a:pt x="72" y="432"/>
                    <a:pt x="216" y="576"/>
                    <a:pt x="216" y="396"/>
                  </a:cubicBezTo>
                  <a:cubicBezTo>
                    <a:pt x="216" y="216"/>
                    <a:pt x="72" y="360"/>
                    <a:pt x="36" y="324"/>
                  </a:cubicBezTo>
                  <a:cubicBezTo>
                    <a:pt x="0" y="288"/>
                    <a:pt x="36" y="36"/>
                    <a:pt x="36" y="36"/>
                  </a:cubicBezTo>
                  <a:cubicBezTo>
                    <a:pt x="36" y="36"/>
                    <a:pt x="288" y="0"/>
                    <a:pt x="324" y="36"/>
                  </a:cubicBezTo>
                  <a:cubicBezTo>
                    <a:pt x="360" y="72"/>
                    <a:pt x="216" y="216"/>
                    <a:pt x="396" y="216"/>
                  </a:cubicBezTo>
                  <a:cubicBezTo>
                    <a:pt x="576" y="216"/>
                    <a:pt x="432" y="72"/>
                    <a:pt x="468" y="36"/>
                  </a:cubicBezTo>
                  <a:cubicBezTo>
                    <a:pt x="504" y="0"/>
                    <a:pt x="756" y="36"/>
                    <a:pt x="756" y="36"/>
                  </a:cubicBezTo>
                  <a:cubicBezTo>
                    <a:pt x="756" y="36"/>
                    <a:pt x="792" y="288"/>
                    <a:pt x="756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 rot="16200000" flipH="1" flipV="1">
              <a:off x="1041427" y="3241485"/>
              <a:ext cx="1312863" cy="1093788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108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1080" h="900">
                  <a:moveTo>
                    <a:pt x="900" y="468"/>
                  </a:moveTo>
                  <a:cubicBezTo>
                    <a:pt x="936" y="504"/>
                    <a:pt x="1080" y="360"/>
                    <a:pt x="1080" y="540"/>
                  </a:cubicBezTo>
                  <a:cubicBezTo>
                    <a:pt x="1080" y="720"/>
                    <a:pt x="936" y="576"/>
                    <a:pt x="900" y="612"/>
                  </a:cubicBezTo>
                  <a:cubicBezTo>
                    <a:pt x="864" y="648"/>
                    <a:pt x="900" y="900"/>
                    <a:pt x="900" y="900"/>
                  </a:cubicBezTo>
                  <a:cubicBezTo>
                    <a:pt x="180" y="900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864" y="432"/>
                    <a:pt x="90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 rot="16200000" flipV="1">
              <a:off x="1042221" y="2364701"/>
              <a:ext cx="1136650" cy="919163"/>
            </a:xfrm>
            <a:custGeom>
              <a:avLst/>
              <a:gdLst/>
              <a:ahLst/>
              <a:cxnLst>
                <a:cxn ang="0">
                  <a:pos x="756" y="324"/>
                </a:cxn>
                <a:cxn ang="0">
                  <a:pos x="936" y="396"/>
                </a:cxn>
                <a:cxn ang="0">
                  <a:pos x="756" y="468"/>
                </a:cxn>
                <a:cxn ang="0">
                  <a:pos x="756" y="756"/>
                </a:cxn>
                <a:cxn ang="0">
                  <a:pos x="36" y="756"/>
                </a:cxn>
                <a:cxn ang="0">
                  <a:pos x="36" y="468"/>
                </a:cxn>
                <a:cxn ang="0">
                  <a:pos x="216" y="396"/>
                </a:cxn>
                <a:cxn ang="0">
                  <a:pos x="36" y="324"/>
                </a:cxn>
                <a:cxn ang="0">
                  <a:pos x="36" y="36"/>
                </a:cxn>
                <a:cxn ang="0">
                  <a:pos x="324" y="36"/>
                </a:cxn>
                <a:cxn ang="0">
                  <a:pos x="396" y="216"/>
                </a:cxn>
                <a:cxn ang="0">
                  <a:pos x="468" y="36"/>
                </a:cxn>
                <a:cxn ang="0">
                  <a:pos x="756" y="36"/>
                </a:cxn>
                <a:cxn ang="0">
                  <a:pos x="756" y="324"/>
                </a:cxn>
              </a:cxnLst>
              <a:rect l="0" t="0" r="r" b="b"/>
              <a:pathLst>
                <a:path w="936" h="756">
                  <a:moveTo>
                    <a:pt x="756" y="324"/>
                  </a:moveTo>
                  <a:cubicBezTo>
                    <a:pt x="792" y="360"/>
                    <a:pt x="936" y="216"/>
                    <a:pt x="936" y="396"/>
                  </a:cubicBezTo>
                  <a:cubicBezTo>
                    <a:pt x="936" y="576"/>
                    <a:pt x="792" y="432"/>
                    <a:pt x="756" y="468"/>
                  </a:cubicBezTo>
                  <a:cubicBezTo>
                    <a:pt x="720" y="504"/>
                    <a:pt x="756" y="756"/>
                    <a:pt x="756" y="756"/>
                  </a:cubicBezTo>
                  <a:cubicBezTo>
                    <a:pt x="36" y="756"/>
                    <a:pt x="36" y="756"/>
                    <a:pt x="36" y="756"/>
                  </a:cubicBezTo>
                  <a:cubicBezTo>
                    <a:pt x="36" y="756"/>
                    <a:pt x="0" y="504"/>
                    <a:pt x="36" y="468"/>
                  </a:cubicBezTo>
                  <a:cubicBezTo>
                    <a:pt x="72" y="432"/>
                    <a:pt x="216" y="576"/>
                    <a:pt x="216" y="396"/>
                  </a:cubicBezTo>
                  <a:cubicBezTo>
                    <a:pt x="216" y="216"/>
                    <a:pt x="72" y="360"/>
                    <a:pt x="36" y="324"/>
                  </a:cubicBezTo>
                  <a:cubicBezTo>
                    <a:pt x="0" y="288"/>
                    <a:pt x="36" y="36"/>
                    <a:pt x="36" y="36"/>
                  </a:cubicBezTo>
                  <a:cubicBezTo>
                    <a:pt x="36" y="36"/>
                    <a:pt x="288" y="0"/>
                    <a:pt x="324" y="36"/>
                  </a:cubicBezTo>
                  <a:cubicBezTo>
                    <a:pt x="360" y="72"/>
                    <a:pt x="216" y="216"/>
                    <a:pt x="396" y="216"/>
                  </a:cubicBezTo>
                  <a:cubicBezTo>
                    <a:pt x="576" y="216"/>
                    <a:pt x="432" y="72"/>
                    <a:pt x="468" y="36"/>
                  </a:cubicBezTo>
                  <a:cubicBezTo>
                    <a:pt x="504" y="0"/>
                    <a:pt x="756" y="36"/>
                    <a:pt x="756" y="36"/>
                  </a:cubicBezTo>
                  <a:cubicBezTo>
                    <a:pt x="756" y="36"/>
                    <a:pt x="720" y="288"/>
                    <a:pt x="756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 rot="16200000" flipV="1">
              <a:off x="1128739" y="4206374"/>
              <a:ext cx="963613" cy="919163"/>
            </a:xfrm>
            <a:custGeom>
              <a:avLst/>
              <a:gdLst/>
              <a:ahLst/>
              <a:cxnLst>
                <a:cxn ang="0">
                  <a:pos x="756" y="324"/>
                </a:cxn>
                <a:cxn ang="0">
                  <a:pos x="576" y="396"/>
                </a:cxn>
                <a:cxn ang="0">
                  <a:pos x="756" y="468"/>
                </a:cxn>
                <a:cxn ang="0">
                  <a:pos x="756" y="756"/>
                </a:cxn>
                <a:cxn ang="0">
                  <a:pos x="36" y="756"/>
                </a:cxn>
                <a:cxn ang="0">
                  <a:pos x="36" y="468"/>
                </a:cxn>
                <a:cxn ang="0">
                  <a:pos x="216" y="396"/>
                </a:cxn>
                <a:cxn ang="0">
                  <a:pos x="36" y="324"/>
                </a:cxn>
                <a:cxn ang="0">
                  <a:pos x="36" y="36"/>
                </a:cxn>
                <a:cxn ang="0">
                  <a:pos x="324" y="36"/>
                </a:cxn>
                <a:cxn ang="0">
                  <a:pos x="396" y="216"/>
                </a:cxn>
                <a:cxn ang="0">
                  <a:pos x="468" y="36"/>
                </a:cxn>
                <a:cxn ang="0">
                  <a:pos x="756" y="36"/>
                </a:cxn>
                <a:cxn ang="0">
                  <a:pos x="756" y="324"/>
                </a:cxn>
              </a:cxnLst>
              <a:rect l="0" t="0" r="r" b="b"/>
              <a:pathLst>
                <a:path w="792" h="756">
                  <a:moveTo>
                    <a:pt x="756" y="324"/>
                  </a:moveTo>
                  <a:cubicBezTo>
                    <a:pt x="720" y="360"/>
                    <a:pt x="576" y="216"/>
                    <a:pt x="576" y="396"/>
                  </a:cubicBezTo>
                  <a:cubicBezTo>
                    <a:pt x="576" y="576"/>
                    <a:pt x="720" y="432"/>
                    <a:pt x="756" y="468"/>
                  </a:cubicBezTo>
                  <a:cubicBezTo>
                    <a:pt x="792" y="504"/>
                    <a:pt x="756" y="756"/>
                    <a:pt x="756" y="756"/>
                  </a:cubicBezTo>
                  <a:cubicBezTo>
                    <a:pt x="36" y="756"/>
                    <a:pt x="36" y="756"/>
                    <a:pt x="36" y="756"/>
                  </a:cubicBezTo>
                  <a:cubicBezTo>
                    <a:pt x="36" y="756"/>
                    <a:pt x="0" y="504"/>
                    <a:pt x="36" y="468"/>
                  </a:cubicBezTo>
                  <a:cubicBezTo>
                    <a:pt x="72" y="432"/>
                    <a:pt x="216" y="576"/>
                    <a:pt x="216" y="396"/>
                  </a:cubicBezTo>
                  <a:cubicBezTo>
                    <a:pt x="216" y="216"/>
                    <a:pt x="72" y="360"/>
                    <a:pt x="36" y="324"/>
                  </a:cubicBezTo>
                  <a:cubicBezTo>
                    <a:pt x="0" y="288"/>
                    <a:pt x="36" y="36"/>
                    <a:pt x="36" y="36"/>
                  </a:cubicBezTo>
                  <a:cubicBezTo>
                    <a:pt x="36" y="36"/>
                    <a:pt x="288" y="0"/>
                    <a:pt x="324" y="36"/>
                  </a:cubicBezTo>
                  <a:cubicBezTo>
                    <a:pt x="360" y="72"/>
                    <a:pt x="216" y="216"/>
                    <a:pt x="396" y="216"/>
                  </a:cubicBezTo>
                  <a:cubicBezTo>
                    <a:pt x="576" y="216"/>
                    <a:pt x="432" y="72"/>
                    <a:pt x="468" y="36"/>
                  </a:cubicBezTo>
                  <a:cubicBezTo>
                    <a:pt x="504" y="0"/>
                    <a:pt x="756" y="36"/>
                    <a:pt x="756" y="36"/>
                  </a:cubicBezTo>
                  <a:cubicBezTo>
                    <a:pt x="756" y="36"/>
                    <a:pt x="792" y="288"/>
                    <a:pt x="756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23"/>
            <p:cNvSpPr>
              <a:spLocks/>
            </p:cNvSpPr>
            <p:nvPr/>
          </p:nvSpPr>
          <p:spPr bwMode="auto">
            <a:xfrm rot="5400000" flipV="1">
              <a:off x="7027887" y="3330385"/>
              <a:ext cx="1312863" cy="919163"/>
            </a:xfrm>
            <a:custGeom>
              <a:avLst/>
              <a:gdLst/>
              <a:ahLst/>
              <a:cxnLst>
                <a:cxn ang="0">
                  <a:pos x="900" y="324"/>
                </a:cxn>
                <a:cxn ang="0">
                  <a:pos x="1080" y="396"/>
                </a:cxn>
                <a:cxn ang="0">
                  <a:pos x="900" y="468"/>
                </a:cxn>
                <a:cxn ang="0">
                  <a:pos x="900" y="756"/>
                </a:cxn>
                <a:cxn ang="0">
                  <a:pos x="180" y="756"/>
                </a:cxn>
                <a:cxn ang="0">
                  <a:pos x="180" y="468"/>
                </a:cxn>
                <a:cxn ang="0">
                  <a:pos x="0" y="396"/>
                </a:cxn>
                <a:cxn ang="0">
                  <a:pos x="180" y="324"/>
                </a:cxn>
                <a:cxn ang="0">
                  <a:pos x="180" y="36"/>
                </a:cxn>
                <a:cxn ang="0">
                  <a:pos x="468" y="36"/>
                </a:cxn>
                <a:cxn ang="0">
                  <a:pos x="540" y="216"/>
                </a:cxn>
                <a:cxn ang="0">
                  <a:pos x="612" y="36"/>
                </a:cxn>
                <a:cxn ang="0">
                  <a:pos x="900" y="36"/>
                </a:cxn>
                <a:cxn ang="0">
                  <a:pos x="900" y="324"/>
                </a:cxn>
              </a:cxnLst>
              <a:rect l="0" t="0" r="r" b="b"/>
              <a:pathLst>
                <a:path w="1080" h="756">
                  <a:moveTo>
                    <a:pt x="900" y="324"/>
                  </a:moveTo>
                  <a:cubicBezTo>
                    <a:pt x="936" y="360"/>
                    <a:pt x="1080" y="216"/>
                    <a:pt x="1080" y="396"/>
                  </a:cubicBezTo>
                  <a:cubicBezTo>
                    <a:pt x="1080" y="576"/>
                    <a:pt x="936" y="432"/>
                    <a:pt x="900" y="468"/>
                  </a:cubicBezTo>
                  <a:cubicBezTo>
                    <a:pt x="864" y="504"/>
                    <a:pt x="900" y="756"/>
                    <a:pt x="900" y="756"/>
                  </a:cubicBezTo>
                  <a:cubicBezTo>
                    <a:pt x="180" y="756"/>
                    <a:pt x="180" y="756"/>
                    <a:pt x="180" y="756"/>
                  </a:cubicBezTo>
                  <a:cubicBezTo>
                    <a:pt x="180" y="756"/>
                    <a:pt x="216" y="504"/>
                    <a:pt x="180" y="468"/>
                  </a:cubicBezTo>
                  <a:cubicBezTo>
                    <a:pt x="144" y="432"/>
                    <a:pt x="0" y="576"/>
                    <a:pt x="0" y="396"/>
                  </a:cubicBezTo>
                  <a:cubicBezTo>
                    <a:pt x="0" y="216"/>
                    <a:pt x="144" y="360"/>
                    <a:pt x="180" y="324"/>
                  </a:cubicBezTo>
                  <a:cubicBezTo>
                    <a:pt x="216" y="288"/>
                    <a:pt x="180" y="36"/>
                    <a:pt x="180" y="36"/>
                  </a:cubicBezTo>
                  <a:cubicBezTo>
                    <a:pt x="180" y="36"/>
                    <a:pt x="432" y="0"/>
                    <a:pt x="468" y="36"/>
                  </a:cubicBezTo>
                  <a:cubicBezTo>
                    <a:pt x="504" y="72"/>
                    <a:pt x="360" y="216"/>
                    <a:pt x="540" y="216"/>
                  </a:cubicBezTo>
                  <a:cubicBezTo>
                    <a:pt x="720" y="216"/>
                    <a:pt x="576" y="72"/>
                    <a:pt x="612" y="36"/>
                  </a:cubicBezTo>
                  <a:cubicBezTo>
                    <a:pt x="648" y="0"/>
                    <a:pt x="900" y="36"/>
                    <a:pt x="900" y="36"/>
                  </a:cubicBezTo>
                  <a:cubicBezTo>
                    <a:pt x="900" y="36"/>
                    <a:pt x="864" y="288"/>
                    <a:pt x="900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Freeform 25"/>
            <p:cNvSpPr>
              <a:spLocks/>
            </p:cNvSpPr>
            <p:nvPr/>
          </p:nvSpPr>
          <p:spPr bwMode="auto">
            <a:xfrm rot="5400000" flipV="1">
              <a:off x="7115993" y="2366290"/>
              <a:ext cx="962025" cy="1093788"/>
            </a:xfrm>
            <a:custGeom>
              <a:avLst/>
              <a:gdLst/>
              <a:ahLst/>
              <a:cxnLst>
                <a:cxn ang="0">
                  <a:pos x="756" y="468"/>
                </a:cxn>
                <a:cxn ang="0">
                  <a:pos x="576" y="540"/>
                </a:cxn>
                <a:cxn ang="0">
                  <a:pos x="756" y="612"/>
                </a:cxn>
                <a:cxn ang="0">
                  <a:pos x="756" y="900"/>
                </a:cxn>
                <a:cxn ang="0">
                  <a:pos x="36" y="900"/>
                </a:cxn>
                <a:cxn ang="0">
                  <a:pos x="36" y="612"/>
                </a:cxn>
                <a:cxn ang="0">
                  <a:pos x="216" y="540"/>
                </a:cxn>
                <a:cxn ang="0">
                  <a:pos x="36" y="468"/>
                </a:cxn>
                <a:cxn ang="0">
                  <a:pos x="36" y="180"/>
                </a:cxn>
                <a:cxn ang="0">
                  <a:pos x="324" y="180"/>
                </a:cxn>
                <a:cxn ang="0">
                  <a:pos x="396" y="0"/>
                </a:cxn>
                <a:cxn ang="0">
                  <a:pos x="468" y="180"/>
                </a:cxn>
                <a:cxn ang="0">
                  <a:pos x="756" y="180"/>
                </a:cxn>
                <a:cxn ang="0">
                  <a:pos x="756" y="468"/>
                </a:cxn>
              </a:cxnLst>
              <a:rect l="0" t="0" r="r" b="b"/>
              <a:pathLst>
                <a:path w="792" h="900">
                  <a:moveTo>
                    <a:pt x="756" y="468"/>
                  </a:moveTo>
                  <a:cubicBezTo>
                    <a:pt x="720" y="504"/>
                    <a:pt x="576" y="360"/>
                    <a:pt x="576" y="540"/>
                  </a:cubicBezTo>
                  <a:cubicBezTo>
                    <a:pt x="576" y="720"/>
                    <a:pt x="720" y="576"/>
                    <a:pt x="756" y="612"/>
                  </a:cubicBezTo>
                  <a:cubicBezTo>
                    <a:pt x="792" y="648"/>
                    <a:pt x="756" y="900"/>
                    <a:pt x="756" y="900"/>
                  </a:cubicBezTo>
                  <a:cubicBezTo>
                    <a:pt x="36" y="900"/>
                    <a:pt x="36" y="900"/>
                    <a:pt x="36" y="900"/>
                  </a:cubicBezTo>
                  <a:cubicBezTo>
                    <a:pt x="36" y="900"/>
                    <a:pt x="0" y="648"/>
                    <a:pt x="36" y="612"/>
                  </a:cubicBezTo>
                  <a:cubicBezTo>
                    <a:pt x="72" y="576"/>
                    <a:pt x="216" y="720"/>
                    <a:pt x="216" y="540"/>
                  </a:cubicBezTo>
                  <a:cubicBezTo>
                    <a:pt x="216" y="360"/>
                    <a:pt x="72" y="504"/>
                    <a:pt x="36" y="468"/>
                  </a:cubicBezTo>
                  <a:cubicBezTo>
                    <a:pt x="0" y="432"/>
                    <a:pt x="36" y="180"/>
                    <a:pt x="36" y="180"/>
                  </a:cubicBezTo>
                  <a:cubicBezTo>
                    <a:pt x="36" y="180"/>
                    <a:pt x="288" y="216"/>
                    <a:pt x="324" y="180"/>
                  </a:cubicBezTo>
                  <a:cubicBezTo>
                    <a:pt x="360" y="144"/>
                    <a:pt x="216" y="0"/>
                    <a:pt x="396" y="0"/>
                  </a:cubicBezTo>
                  <a:cubicBezTo>
                    <a:pt x="576" y="0"/>
                    <a:pt x="432" y="144"/>
                    <a:pt x="468" y="180"/>
                  </a:cubicBezTo>
                  <a:cubicBezTo>
                    <a:pt x="504" y="216"/>
                    <a:pt x="756" y="180"/>
                    <a:pt x="756" y="180"/>
                  </a:cubicBezTo>
                  <a:cubicBezTo>
                    <a:pt x="756" y="180"/>
                    <a:pt x="792" y="432"/>
                    <a:pt x="756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26"/>
            <p:cNvSpPr>
              <a:spLocks/>
            </p:cNvSpPr>
            <p:nvPr/>
          </p:nvSpPr>
          <p:spPr bwMode="auto">
            <a:xfrm rot="5400000" flipV="1">
              <a:off x="7028681" y="4207168"/>
              <a:ext cx="1136650" cy="1093788"/>
            </a:xfrm>
            <a:custGeom>
              <a:avLst/>
              <a:gdLst/>
              <a:ahLst/>
              <a:cxnLst>
                <a:cxn ang="0">
                  <a:pos x="756" y="468"/>
                </a:cxn>
                <a:cxn ang="0">
                  <a:pos x="936" y="540"/>
                </a:cxn>
                <a:cxn ang="0">
                  <a:pos x="756" y="612"/>
                </a:cxn>
                <a:cxn ang="0">
                  <a:pos x="756" y="900"/>
                </a:cxn>
                <a:cxn ang="0">
                  <a:pos x="36" y="900"/>
                </a:cxn>
                <a:cxn ang="0">
                  <a:pos x="36" y="612"/>
                </a:cxn>
                <a:cxn ang="0">
                  <a:pos x="216" y="540"/>
                </a:cxn>
                <a:cxn ang="0">
                  <a:pos x="36" y="468"/>
                </a:cxn>
                <a:cxn ang="0">
                  <a:pos x="36" y="180"/>
                </a:cxn>
                <a:cxn ang="0">
                  <a:pos x="324" y="180"/>
                </a:cxn>
                <a:cxn ang="0">
                  <a:pos x="396" y="0"/>
                </a:cxn>
                <a:cxn ang="0">
                  <a:pos x="468" y="180"/>
                </a:cxn>
                <a:cxn ang="0">
                  <a:pos x="756" y="180"/>
                </a:cxn>
                <a:cxn ang="0">
                  <a:pos x="756" y="468"/>
                </a:cxn>
              </a:cxnLst>
              <a:rect l="0" t="0" r="r" b="b"/>
              <a:pathLst>
                <a:path w="936" h="900">
                  <a:moveTo>
                    <a:pt x="756" y="468"/>
                  </a:moveTo>
                  <a:cubicBezTo>
                    <a:pt x="792" y="504"/>
                    <a:pt x="936" y="360"/>
                    <a:pt x="936" y="540"/>
                  </a:cubicBezTo>
                  <a:cubicBezTo>
                    <a:pt x="936" y="720"/>
                    <a:pt x="792" y="576"/>
                    <a:pt x="756" y="612"/>
                  </a:cubicBezTo>
                  <a:cubicBezTo>
                    <a:pt x="720" y="648"/>
                    <a:pt x="756" y="900"/>
                    <a:pt x="756" y="900"/>
                  </a:cubicBezTo>
                  <a:cubicBezTo>
                    <a:pt x="36" y="900"/>
                    <a:pt x="36" y="900"/>
                    <a:pt x="36" y="900"/>
                  </a:cubicBezTo>
                  <a:cubicBezTo>
                    <a:pt x="36" y="900"/>
                    <a:pt x="0" y="648"/>
                    <a:pt x="36" y="612"/>
                  </a:cubicBezTo>
                  <a:cubicBezTo>
                    <a:pt x="72" y="576"/>
                    <a:pt x="216" y="720"/>
                    <a:pt x="216" y="540"/>
                  </a:cubicBezTo>
                  <a:cubicBezTo>
                    <a:pt x="216" y="360"/>
                    <a:pt x="72" y="504"/>
                    <a:pt x="36" y="468"/>
                  </a:cubicBezTo>
                  <a:cubicBezTo>
                    <a:pt x="0" y="432"/>
                    <a:pt x="36" y="180"/>
                    <a:pt x="36" y="180"/>
                  </a:cubicBezTo>
                  <a:cubicBezTo>
                    <a:pt x="36" y="180"/>
                    <a:pt x="288" y="216"/>
                    <a:pt x="324" y="180"/>
                  </a:cubicBezTo>
                  <a:cubicBezTo>
                    <a:pt x="360" y="144"/>
                    <a:pt x="216" y="0"/>
                    <a:pt x="396" y="0"/>
                  </a:cubicBezTo>
                  <a:cubicBezTo>
                    <a:pt x="576" y="0"/>
                    <a:pt x="432" y="144"/>
                    <a:pt x="468" y="180"/>
                  </a:cubicBezTo>
                  <a:cubicBezTo>
                    <a:pt x="504" y="216"/>
                    <a:pt x="756" y="180"/>
                    <a:pt x="756" y="180"/>
                  </a:cubicBezTo>
                  <a:cubicBezTo>
                    <a:pt x="756" y="180"/>
                    <a:pt x="720" y="432"/>
                    <a:pt x="756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3554211" y="4009921"/>
              <a:ext cx="1136650" cy="1138238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1807055" y="4185737"/>
              <a:ext cx="1311275" cy="962025"/>
            </a:xfrm>
            <a:custGeom>
              <a:avLst/>
              <a:gdLst/>
              <a:ahLst/>
              <a:cxnLst>
                <a:cxn ang="0">
                  <a:pos x="900" y="324"/>
                </a:cxn>
                <a:cxn ang="0">
                  <a:pos x="1080" y="396"/>
                </a:cxn>
                <a:cxn ang="0">
                  <a:pos x="900" y="468"/>
                </a:cxn>
                <a:cxn ang="0">
                  <a:pos x="900" y="756"/>
                </a:cxn>
                <a:cxn ang="0">
                  <a:pos x="612" y="756"/>
                </a:cxn>
                <a:cxn ang="0">
                  <a:pos x="540" y="576"/>
                </a:cxn>
                <a:cxn ang="0">
                  <a:pos x="468" y="756"/>
                </a:cxn>
                <a:cxn ang="0">
                  <a:pos x="180" y="756"/>
                </a:cxn>
                <a:cxn ang="0">
                  <a:pos x="180" y="468"/>
                </a:cxn>
                <a:cxn ang="0">
                  <a:pos x="0" y="396"/>
                </a:cxn>
                <a:cxn ang="0">
                  <a:pos x="180" y="324"/>
                </a:cxn>
                <a:cxn ang="0">
                  <a:pos x="180" y="36"/>
                </a:cxn>
                <a:cxn ang="0">
                  <a:pos x="468" y="36"/>
                </a:cxn>
                <a:cxn ang="0">
                  <a:pos x="540" y="216"/>
                </a:cxn>
                <a:cxn ang="0">
                  <a:pos x="612" y="36"/>
                </a:cxn>
                <a:cxn ang="0">
                  <a:pos x="900" y="36"/>
                </a:cxn>
                <a:cxn ang="0">
                  <a:pos x="900" y="324"/>
                </a:cxn>
              </a:cxnLst>
              <a:rect l="0" t="0" r="r" b="b"/>
              <a:pathLst>
                <a:path w="1080" h="792">
                  <a:moveTo>
                    <a:pt x="900" y="324"/>
                  </a:moveTo>
                  <a:cubicBezTo>
                    <a:pt x="936" y="360"/>
                    <a:pt x="1080" y="216"/>
                    <a:pt x="1080" y="396"/>
                  </a:cubicBezTo>
                  <a:cubicBezTo>
                    <a:pt x="1080" y="576"/>
                    <a:pt x="936" y="432"/>
                    <a:pt x="900" y="468"/>
                  </a:cubicBezTo>
                  <a:cubicBezTo>
                    <a:pt x="864" y="504"/>
                    <a:pt x="900" y="756"/>
                    <a:pt x="900" y="756"/>
                  </a:cubicBezTo>
                  <a:cubicBezTo>
                    <a:pt x="900" y="756"/>
                    <a:pt x="648" y="792"/>
                    <a:pt x="612" y="756"/>
                  </a:cubicBezTo>
                  <a:cubicBezTo>
                    <a:pt x="576" y="720"/>
                    <a:pt x="720" y="576"/>
                    <a:pt x="540" y="576"/>
                  </a:cubicBezTo>
                  <a:cubicBezTo>
                    <a:pt x="360" y="576"/>
                    <a:pt x="504" y="720"/>
                    <a:pt x="468" y="756"/>
                  </a:cubicBezTo>
                  <a:cubicBezTo>
                    <a:pt x="432" y="792"/>
                    <a:pt x="180" y="756"/>
                    <a:pt x="180" y="756"/>
                  </a:cubicBezTo>
                  <a:cubicBezTo>
                    <a:pt x="180" y="756"/>
                    <a:pt x="216" y="504"/>
                    <a:pt x="180" y="468"/>
                  </a:cubicBezTo>
                  <a:cubicBezTo>
                    <a:pt x="144" y="432"/>
                    <a:pt x="0" y="576"/>
                    <a:pt x="0" y="396"/>
                  </a:cubicBezTo>
                  <a:cubicBezTo>
                    <a:pt x="0" y="216"/>
                    <a:pt x="144" y="360"/>
                    <a:pt x="180" y="324"/>
                  </a:cubicBezTo>
                  <a:cubicBezTo>
                    <a:pt x="216" y="288"/>
                    <a:pt x="180" y="36"/>
                    <a:pt x="180" y="36"/>
                  </a:cubicBezTo>
                  <a:cubicBezTo>
                    <a:pt x="180" y="36"/>
                    <a:pt x="432" y="0"/>
                    <a:pt x="468" y="36"/>
                  </a:cubicBezTo>
                  <a:cubicBezTo>
                    <a:pt x="504" y="72"/>
                    <a:pt x="360" y="216"/>
                    <a:pt x="540" y="216"/>
                  </a:cubicBezTo>
                  <a:cubicBezTo>
                    <a:pt x="720" y="216"/>
                    <a:pt x="576" y="72"/>
                    <a:pt x="612" y="36"/>
                  </a:cubicBezTo>
                  <a:cubicBezTo>
                    <a:pt x="648" y="0"/>
                    <a:pt x="900" y="36"/>
                    <a:pt x="900" y="36"/>
                  </a:cubicBezTo>
                  <a:cubicBezTo>
                    <a:pt x="900" y="36"/>
                    <a:pt x="864" y="288"/>
                    <a:pt x="900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 rot="10800000">
              <a:off x="1981908" y="3308160"/>
              <a:ext cx="1136650" cy="1138238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2855713" y="3308954"/>
              <a:ext cx="962025" cy="963613"/>
            </a:xfrm>
            <a:custGeom>
              <a:avLst/>
              <a:gdLst/>
              <a:ahLst/>
              <a:cxnLst>
                <a:cxn ang="0">
                  <a:pos x="756" y="324"/>
                </a:cxn>
                <a:cxn ang="0">
                  <a:pos x="576" y="396"/>
                </a:cxn>
                <a:cxn ang="0">
                  <a:pos x="756" y="468"/>
                </a:cxn>
                <a:cxn ang="0">
                  <a:pos x="756" y="756"/>
                </a:cxn>
                <a:cxn ang="0">
                  <a:pos x="468" y="756"/>
                </a:cxn>
                <a:cxn ang="0">
                  <a:pos x="396" y="576"/>
                </a:cxn>
                <a:cxn ang="0">
                  <a:pos x="324" y="756"/>
                </a:cxn>
                <a:cxn ang="0">
                  <a:pos x="36" y="756"/>
                </a:cxn>
                <a:cxn ang="0">
                  <a:pos x="36" y="468"/>
                </a:cxn>
                <a:cxn ang="0">
                  <a:pos x="216" y="396"/>
                </a:cxn>
                <a:cxn ang="0">
                  <a:pos x="36" y="324"/>
                </a:cxn>
                <a:cxn ang="0">
                  <a:pos x="36" y="36"/>
                </a:cxn>
                <a:cxn ang="0">
                  <a:pos x="324" y="36"/>
                </a:cxn>
                <a:cxn ang="0">
                  <a:pos x="396" y="216"/>
                </a:cxn>
                <a:cxn ang="0">
                  <a:pos x="468" y="36"/>
                </a:cxn>
                <a:cxn ang="0">
                  <a:pos x="756" y="36"/>
                </a:cxn>
                <a:cxn ang="0">
                  <a:pos x="756" y="324"/>
                </a:cxn>
              </a:cxnLst>
              <a:rect l="0" t="0" r="r" b="b"/>
              <a:pathLst>
                <a:path w="792" h="792">
                  <a:moveTo>
                    <a:pt x="756" y="324"/>
                  </a:moveTo>
                  <a:cubicBezTo>
                    <a:pt x="720" y="360"/>
                    <a:pt x="576" y="216"/>
                    <a:pt x="576" y="396"/>
                  </a:cubicBezTo>
                  <a:cubicBezTo>
                    <a:pt x="576" y="576"/>
                    <a:pt x="720" y="432"/>
                    <a:pt x="756" y="468"/>
                  </a:cubicBezTo>
                  <a:cubicBezTo>
                    <a:pt x="792" y="504"/>
                    <a:pt x="756" y="756"/>
                    <a:pt x="756" y="756"/>
                  </a:cubicBezTo>
                  <a:cubicBezTo>
                    <a:pt x="756" y="756"/>
                    <a:pt x="504" y="792"/>
                    <a:pt x="468" y="756"/>
                  </a:cubicBezTo>
                  <a:cubicBezTo>
                    <a:pt x="432" y="720"/>
                    <a:pt x="576" y="576"/>
                    <a:pt x="396" y="576"/>
                  </a:cubicBezTo>
                  <a:cubicBezTo>
                    <a:pt x="216" y="576"/>
                    <a:pt x="360" y="720"/>
                    <a:pt x="324" y="756"/>
                  </a:cubicBezTo>
                  <a:cubicBezTo>
                    <a:pt x="288" y="792"/>
                    <a:pt x="36" y="756"/>
                    <a:pt x="36" y="756"/>
                  </a:cubicBezTo>
                  <a:cubicBezTo>
                    <a:pt x="36" y="756"/>
                    <a:pt x="0" y="504"/>
                    <a:pt x="36" y="468"/>
                  </a:cubicBezTo>
                  <a:cubicBezTo>
                    <a:pt x="72" y="432"/>
                    <a:pt x="216" y="576"/>
                    <a:pt x="216" y="396"/>
                  </a:cubicBezTo>
                  <a:cubicBezTo>
                    <a:pt x="216" y="216"/>
                    <a:pt x="72" y="360"/>
                    <a:pt x="36" y="324"/>
                  </a:cubicBezTo>
                  <a:cubicBezTo>
                    <a:pt x="0" y="288"/>
                    <a:pt x="36" y="36"/>
                    <a:pt x="36" y="36"/>
                  </a:cubicBezTo>
                  <a:cubicBezTo>
                    <a:pt x="36" y="36"/>
                    <a:pt x="288" y="0"/>
                    <a:pt x="324" y="36"/>
                  </a:cubicBezTo>
                  <a:cubicBezTo>
                    <a:pt x="360" y="72"/>
                    <a:pt x="216" y="216"/>
                    <a:pt x="396" y="216"/>
                  </a:cubicBezTo>
                  <a:cubicBezTo>
                    <a:pt x="576" y="216"/>
                    <a:pt x="432" y="72"/>
                    <a:pt x="468" y="36"/>
                  </a:cubicBezTo>
                  <a:cubicBezTo>
                    <a:pt x="504" y="0"/>
                    <a:pt x="756" y="36"/>
                    <a:pt x="756" y="36"/>
                  </a:cubicBezTo>
                  <a:cubicBezTo>
                    <a:pt x="756" y="36"/>
                    <a:pt x="792" y="288"/>
                    <a:pt x="756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3554893" y="3308954"/>
              <a:ext cx="1311275" cy="962025"/>
            </a:xfrm>
            <a:custGeom>
              <a:avLst/>
              <a:gdLst/>
              <a:ahLst/>
              <a:cxnLst>
                <a:cxn ang="0">
                  <a:pos x="900" y="324"/>
                </a:cxn>
                <a:cxn ang="0">
                  <a:pos x="1080" y="396"/>
                </a:cxn>
                <a:cxn ang="0">
                  <a:pos x="900" y="468"/>
                </a:cxn>
                <a:cxn ang="0">
                  <a:pos x="900" y="756"/>
                </a:cxn>
                <a:cxn ang="0">
                  <a:pos x="612" y="756"/>
                </a:cxn>
                <a:cxn ang="0">
                  <a:pos x="540" y="576"/>
                </a:cxn>
                <a:cxn ang="0">
                  <a:pos x="468" y="756"/>
                </a:cxn>
                <a:cxn ang="0">
                  <a:pos x="180" y="756"/>
                </a:cxn>
                <a:cxn ang="0">
                  <a:pos x="180" y="468"/>
                </a:cxn>
                <a:cxn ang="0">
                  <a:pos x="0" y="396"/>
                </a:cxn>
                <a:cxn ang="0">
                  <a:pos x="180" y="324"/>
                </a:cxn>
                <a:cxn ang="0">
                  <a:pos x="180" y="36"/>
                </a:cxn>
                <a:cxn ang="0">
                  <a:pos x="468" y="36"/>
                </a:cxn>
                <a:cxn ang="0">
                  <a:pos x="540" y="216"/>
                </a:cxn>
                <a:cxn ang="0">
                  <a:pos x="612" y="36"/>
                </a:cxn>
                <a:cxn ang="0">
                  <a:pos x="900" y="36"/>
                </a:cxn>
                <a:cxn ang="0">
                  <a:pos x="900" y="324"/>
                </a:cxn>
              </a:cxnLst>
              <a:rect l="0" t="0" r="r" b="b"/>
              <a:pathLst>
                <a:path w="1080" h="792">
                  <a:moveTo>
                    <a:pt x="900" y="324"/>
                  </a:moveTo>
                  <a:cubicBezTo>
                    <a:pt x="936" y="360"/>
                    <a:pt x="1080" y="216"/>
                    <a:pt x="1080" y="396"/>
                  </a:cubicBezTo>
                  <a:cubicBezTo>
                    <a:pt x="1080" y="576"/>
                    <a:pt x="936" y="432"/>
                    <a:pt x="900" y="468"/>
                  </a:cubicBezTo>
                  <a:cubicBezTo>
                    <a:pt x="864" y="504"/>
                    <a:pt x="900" y="756"/>
                    <a:pt x="900" y="756"/>
                  </a:cubicBezTo>
                  <a:cubicBezTo>
                    <a:pt x="900" y="756"/>
                    <a:pt x="648" y="792"/>
                    <a:pt x="612" y="756"/>
                  </a:cubicBezTo>
                  <a:cubicBezTo>
                    <a:pt x="576" y="720"/>
                    <a:pt x="720" y="576"/>
                    <a:pt x="540" y="576"/>
                  </a:cubicBezTo>
                  <a:cubicBezTo>
                    <a:pt x="360" y="576"/>
                    <a:pt x="504" y="720"/>
                    <a:pt x="468" y="756"/>
                  </a:cubicBezTo>
                  <a:cubicBezTo>
                    <a:pt x="432" y="792"/>
                    <a:pt x="180" y="756"/>
                    <a:pt x="180" y="756"/>
                  </a:cubicBezTo>
                  <a:cubicBezTo>
                    <a:pt x="180" y="756"/>
                    <a:pt x="216" y="504"/>
                    <a:pt x="180" y="468"/>
                  </a:cubicBezTo>
                  <a:cubicBezTo>
                    <a:pt x="144" y="432"/>
                    <a:pt x="0" y="576"/>
                    <a:pt x="0" y="396"/>
                  </a:cubicBezTo>
                  <a:cubicBezTo>
                    <a:pt x="0" y="216"/>
                    <a:pt x="144" y="360"/>
                    <a:pt x="180" y="324"/>
                  </a:cubicBezTo>
                  <a:cubicBezTo>
                    <a:pt x="216" y="288"/>
                    <a:pt x="180" y="36"/>
                    <a:pt x="180" y="36"/>
                  </a:cubicBezTo>
                  <a:cubicBezTo>
                    <a:pt x="180" y="36"/>
                    <a:pt x="432" y="0"/>
                    <a:pt x="468" y="36"/>
                  </a:cubicBezTo>
                  <a:cubicBezTo>
                    <a:pt x="504" y="72"/>
                    <a:pt x="360" y="216"/>
                    <a:pt x="540" y="216"/>
                  </a:cubicBezTo>
                  <a:cubicBezTo>
                    <a:pt x="720" y="216"/>
                    <a:pt x="576" y="72"/>
                    <a:pt x="612" y="36"/>
                  </a:cubicBezTo>
                  <a:cubicBezTo>
                    <a:pt x="648" y="0"/>
                    <a:pt x="900" y="36"/>
                    <a:pt x="900" y="36"/>
                  </a:cubicBezTo>
                  <a:cubicBezTo>
                    <a:pt x="900" y="36"/>
                    <a:pt x="864" y="288"/>
                    <a:pt x="900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" name="Freeform 19"/>
            <p:cNvSpPr>
              <a:spLocks/>
            </p:cNvSpPr>
            <p:nvPr/>
          </p:nvSpPr>
          <p:spPr bwMode="auto">
            <a:xfrm rot="5400000">
              <a:off x="4604117" y="3131948"/>
              <a:ext cx="1136650" cy="1138238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 rot="16200000">
              <a:off x="5304091" y="3308160"/>
              <a:ext cx="1311275" cy="962025"/>
            </a:xfrm>
            <a:custGeom>
              <a:avLst/>
              <a:gdLst/>
              <a:ahLst/>
              <a:cxnLst>
                <a:cxn ang="0">
                  <a:pos x="900" y="324"/>
                </a:cxn>
                <a:cxn ang="0">
                  <a:pos x="1080" y="396"/>
                </a:cxn>
                <a:cxn ang="0">
                  <a:pos x="900" y="468"/>
                </a:cxn>
                <a:cxn ang="0">
                  <a:pos x="900" y="756"/>
                </a:cxn>
                <a:cxn ang="0">
                  <a:pos x="612" y="756"/>
                </a:cxn>
                <a:cxn ang="0">
                  <a:pos x="540" y="576"/>
                </a:cxn>
                <a:cxn ang="0">
                  <a:pos x="468" y="756"/>
                </a:cxn>
                <a:cxn ang="0">
                  <a:pos x="180" y="756"/>
                </a:cxn>
                <a:cxn ang="0">
                  <a:pos x="180" y="468"/>
                </a:cxn>
                <a:cxn ang="0">
                  <a:pos x="0" y="396"/>
                </a:cxn>
                <a:cxn ang="0">
                  <a:pos x="180" y="324"/>
                </a:cxn>
                <a:cxn ang="0">
                  <a:pos x="180" y="36"/>
                </a:cxn>
                <a:cxn ang="0">
                  <a:pos x="468" y="36"/>
                </a:cxn>
                <a:cxn ang="0">
                  <a:pos x="540" y="216"/>
                </a:cxn>
                <a:cxn ang="0">
                  <a:pos x="612" y="36"/>
                </a:cxn>
                <a:cxn ang="0">
                  <a:pos x="900" y="36"/>
                </a:cxn>
                <a:cxn ang="0">
                  <a:pos x="900" y="324"/>
                </a:cxn>
              </a:cxnLst>
              <a:rect l="0" t="0" r="r" b="b"/>
              <a:pathLst>
                <a:path w="1080" h="792">
                  <a:moveTo>
                    <a:pt x="900" y="324"/>
                  </a:moveTo>
                  <a:cubicBezTo>
                    <a:pt x="936" y="360"/>
                    <a:pt x="1080" y="216"/>
                    <a:pt x="1080" y="396"/>
                  </a:cubicBezTo>
                  <a:cubicBezTo>
                    <a:pt x="1080" y="576"/>
                    <a:pt x="936" y="432"/>
                    <a:pt x="900" y="468"/>
                  </a:cubicBezTo>
                  <a:cubicBezTo>
                    <a:pt x="864" y="504"/>
                    <a:pt x="900" y="756"/>
                    <a:pt x="900" y="756"/>
                  </a:cubicBezTo>
                  <a:cubicBezTo>
                    <a:pt x="900" y="756"/>
                    <a:pt x="648" y="792"/>
                    <a:pt x="612" y="756"/>
                  </a:cubicBezTo>
                  <a:cubicBezTo>
                    <a:pt x="576" y="720"/>
                    <a:pt x="720" y="576"/>
                    <a:pt x="540" y="576"/>
                  </a:cubicBezTo>
                  <a:cubicBezTo>
                    <a:pt x="360" y="576"/>
                    <a:pt x="504" y="720"/>
                    <a:pt x="468" y="756"/>
                  </a:cubicBezTo>
                  <a:cubicBezTo>
                    <a:pt x="432" y="792"/>
                    <a:pt x="180" y="756"/>
                    <a:pt x="180" y="756"/>
                  </a:cubicBezTo>
                  <a:cubicBezTo>
                    <a:pt x="180" y="756"/>
                    <a:pt x="216" y="504"/>
                    <a:pt x="180" y="468"/>
                  </a:cubicBezTo>
                  <a:cubicBezTo>
                    <a:pt x="144" y="432"/>
                    <a:pt x="0" y="576"/>
                    <a:pt x="0" y="396"/>
                  </a:cubicBezTo>
                  <a:cubicBezTo>
                    <a:pt x="0" y="216"/>
                    <a:pt x="144" y="360"/>
                    <a:pt x="180" y="324"/>
                  </a:cubicBezTo>
                  <a:cubicBezTo>
                    <a:pt x="216" y="288"/>
                    <a:pt x="180" y="36"/>
                    <a:pt x="180" y="36"/>
                  </a:cubicBezTo>
                  <a:cubicBezTo>
                    <a:pt x="180" y="36"/>
                    <a:pt x="432" y="0"/>
                    <a:pt x="468" y="36"/>
                  </a:cubicBezTo>
                  <a:cubicBezTo>
                    <a:pt x="504" y="72"/>
                    <a:pt x="360" y="216"/>
                    <a:pt x="540" y="216"/>
                  </a:cubicBezTo>
                  <a:cubicBezTo>
                    <a:pt x="720" y="216"/>
                    <a:pt x="576" y="72"/>
                    <a:pt x="612" y="36"/>
                  </a:cubicBezTo>
                  <a:cubicBezTo>
                    <a:pt x="648" y="0"/>
                    <a:pt x="900" y="36"/>
                    <a:pt x="900" y="36"/>
                  </a:cubicBezTo>
                  <a:cubicBezTo>
                    <a:pt x="900" y="36"/>
                    <a:pt x="864" y="288"/>
                    <a:pt x="900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" name="Freeform 22"/>
            <p:cNvSpPr>
              <a:spLocks/>
            </p:cNvSpPr>
            <p:nvPr/>
          </p:nvSpPr>
          <p:spPr bwMode="auto">
            <a:xfrm rot="16200000">
              <a:off x="6176534" y="2432568"/>
              <a:ext cx="1311275" cy="962025"/>
            </a:xfrm>
            <a:custGeom>
              <a:avLst/>
              <a:gdLst/>
              <a:ahLst/>
              <a:cxnLst>
                <a:cxn ang="0">
                  <a:pos x="900" y="324"/>
                </a:cxn>
                <a:cxn ang="0">
                  <a:pos x="1080" y="396"/>
                </a:cxn>
                <a:cxn ang="0">
                  <a:pos x="900" y="468"/>
                </a:cxn>
                <a:cxn ang="0">
                  <a:pos x="900" y="756"/>
                </a:cxn>
                <a:cxn ang="0">
                  <a:pos x="612" y="756"/>
                </a:cxn>
                <a:cxn ang="0">
                  <a:pos x="540" y="576"/>
                </a:cxn>
                <a:cxn ang="0">
                  <a:pos x="468" y="756"/>
                </a:cxn>
                <a:cxn ang="0">
                  <a:pos x="180" y="756"/>
                </a:cxn>
                <a:cxn ang="0">
                  <a:pos x="180" y="468"/>
                </a:cxn>
                <a:cxn ang="0">
                  <a:pos x="0" y="396"/>
                </a:cxn>
                <a:cxn ang="0">
                  <a:pos x="180" y="324"/>
                </a:cxn>
                <a:cxn ang="0">
                  <a:pos x="180" y="36"/>
                </a:cxn>
                <a:cxn ang="0">
                  <a:pos x="468" y="36"/>
                </a:cxn>
                <a:cxn ang="0">
                  <a:pos x="540" y="216"/>
                </a:cxn>
                <a:cxn ang="0">
                  <a:pos x="612" y="36"/>
                </a:cxn>
                <a:cxn ang="0">
                  <a:pos x="900" y="36"/>
                </a:cxn>
                <a:cxn ang="0">
                  <a:pos x="900" y="324"/>
                </a:cxn>
              </a:cxnLst>
              <a:rect l="0" t="0" r="r" b="b"/>
              <a:pathLst>
                <a:path w="1080" h="792">
                  <a:moveTo>
                    <a:pt x="900" y="324"/>
                  </a:moveTo>
                  <a:cubicBezTo>
                    <a:pt x="936" y="360"/>
                    <a:pt x="1080" y="216"/>
                    <a:pt x="1080" y="396"/>
                  </a:cubicBezTo>
                  <a:cubicBezTo>
                    <a:pt x="1080" y="576"/>
                    <a:pt x="936" y="432"/>
                    <a:pt x="900" y="468"/>
                  </a:cubicBezTo>
                  <a:cubicBezTo>
                    <a:pt x="864" y="504"/>
                    <a:pt x="900" y="756"/>
                    <a:pt x="900" y="756"/>
                  </a:cubicBezTo>
                  <a:cubicBezTo>
                    <a:pt x="900" y="756"/>
                    <a:pt x="648" y="792"/>
                    <a:pt x="612" y="756"/>
                  </a:cubicBezTo>
                  <a:cubicBezTo>
                    <a:pt x="576" y="720"/>
                    <a:pt x="720" y="576"/>
                    <a:pt x="540" y="576"/>
                  </a:cubicBezTo>
                  <a:cubicBezTo>
                    <a:pt x="360" y="576"/>
                    <a:pt x="504" y="720"/>
                    <a:pt x="468" y="756"/>
                  </a:cubicBezTo>
                  <a:cubicBezTo>
                    <a:pt x="432" y="792"/>
                    <a:pt x="180" y="756"/>
                    <a:pt x="180" y="756"/>
                  </a:cubicBezTo>
                  <a:cubicBezTo>
                    <a:pt x="180" y="756"/>
                    <a:pt x="216" y="504"/>
                    <a:pt x="180" y="468"/>
                  </a:cubicBezTo>
                  <a:cubicBezTo>
                    <a:pt x="144" y="432"/>
                    <a:pt x="0" y="576"/>
                    <a:pt x="0" y="396"/>
                  </a:cubicBezTo>
                  <a:cubicBezTo>
                    <a:pt x="0" y="216"/>
                    <a:pt x="144" y="360"/>
                    <a:pt x="180" y="324"/>
                  </a:cubicBezTo>
                  <a:cubicBezTo>
                    <a:pt x="216" y="288"/>
                    <a:pt x="180" y="36"/>
                    <a:pt x="180" y="36"/>
                  </a:cubicBezTo>
                  <a:cubicBezTo>
                    <a:pt x="180" y="36"/>
                    <a:pt x="432" y="0"/>
                    <a:pt x="468" y="36"/>
                  </a:cubicBezTo>
                  <a:cubicBezTo>
                    <a:pt x="504" y="72"/>
                    <a:pt x="360" y="216"/>
                    <a:pt x="540" y="216"/>
                  </a:cubicBezTo>
                  <a:cubicBezTo>
                    <a:pt x="720" y="216"/>
                    <a:pt x="576" y="72"/>
                    <a:pt x="612" y="36"/>
                  </a:cubicBezTo>
                  <a:cubicBezTo>
                    <a:pt x="648" y="0"/>
                    <a:pt x="900" y="36"/>
                    <a:pt x="900" y="36"/>
                  </a:cubicBezTo>
                  <a:cubicBezTo>
                    <a:pt x="900" y="36"/>
                    <a:pt x="864" y="288"/>
                    <a:pt x="900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auto">
            <a:xfrm rot="10800000">
              <a:off x="6177896" y="3308954"/>
              <a:ext cx="1309688" cy="11350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108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1080" h="936">
                  <a:moveTo>
                    <a:pt x="900" y="468"/>
                  </a:moveTo>
                  <a:cubicBezTo>
                    <a:pt x="936" y="504"/>
                    <a:pt x="1080" y="360"/>
                    <a:pt x="1080" y="540"/>
                  </a:cubicBezTo>
                  <a:cubicBezTo>
                    <a:pt x="1080" y="720"/>
                    <a:pt x="936" y="576"/>
                    <a:pt x="900" y="612"/>
                  </a:cubicBezTo>
                  <a:cubicBezTo>
                    <a:pt x="864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864" y="432"/>
                    <a:pt x="90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4605590" y="2257943"/>
              <a:ext cx="960438" cy="1135063"/>
            </a:xfrm>
            <a:custGeom>
              <a:avLst/>
              <a:gdLst/>
              <a:ahLst/>
              <a:cxnLst>
                <a:cxn ang="0">
                  <a:pos x="756" y="468"/>
                </a:cxn>
                <a:cxn ang="0">
                  <a:pos x="576" y="540"/>
                </a:cxn>
                <a:cxn ang="0">
                  <a:pos x="756" y="612"/>
                </a:cxn>
                <a:cxn ang="0">
                  <a:pos x="756" y="900"/>
                </a:cxn>
                <a:cxn ang="0">
                  <a:pos x="468" y="900"/>
                </a:cxn>
                <a:cxn ang="0">
                  <a:pos x="396" y="720"/>
                </a:cxn>
                <a:cxn ang="0">
                  <a:pos x="324" y="900"/>
                </a:cxn>
                <a:cxn ang="0">
                  <a:pos x="36" y="900"/>
                </a:cxn>
                <a:cxn ang="0">
                  <a:pos x="36" y="612"/>
                </a:cxn>
                <a:cxn ang="0">
                  <a:pos x="216" y="540"/>
                </a:cxn>
                <a:cxn ang="0">
                  <a:pos x="36" y="468"/>
                </a:cxn>
                <a:cxn ang="0">
                  <a:pos x="36" y="180"/>
                </a:cxn>
                <a:cxn ang="0">
                  <a:pos x="324" y="180"/>
                </a:cxn>
                <a:cxn ang="0">
                  <a:pos x="396" y="0"/>
                </a:cxn>
                <a:cxn ang="0">
                  <a:pos x="468" y="180"/>
                </a:cxn>
                <a:cxn ang="0">
                  <a:pos x="756" y="180"/>
                </a:cxn>
                <a:cxn ang="0">
                  <a:pos x="756" y="468"/>
                </a:cxn>
              </a:cxnLst>
              <a:rect l="0" t="0" r="r" b="b"/>
              <a:pathLst>
                <a:path w="792" h="936">
                  <a:moveTo>
                    <a:pt x="756" y="468"/>
                  </a:moveTo>
                  <a:cubicBezTo>
                    <a:pt x="720" y="504"/>
                    <a:pt x="576" y="360"/>
                    <a:pt x="576" y="540"/>
                  </a:cubicBezTo>
                  <a:cubicBezTo>
                    <a:pt x="576" y="720"/>
                    <a:pt x="720" y="576"/>
                    <a:pt x="756" y="612"/>
                  </a:cubicBezTo>
                  <a:cubicBezTo>
                    <a:pt x="792" y="648"/>
                    <a:pt x="756" y="900"/>
                    <a:pt x="756" y="900"/>
                  </a:cubicBezTo>
                  <a:cubicBezTo>
                    <a:pt x="756" y="900"/>
                    <a:pt x="504" y="936"/>
                    <a:pt x="468" y="900"/>
                  </a:cubicBezTo>
                  <a:cubicBezTo>
                    <a:pt x="432" y="864"/>
                    <a:pt x="576" y="720"/>
                    <a:pt x="396" y="720"/>
                  </a:cubicBezTo>
                  <a:cubicBezTo>
                    <a:pt x="216" y="720"/>
                    <a:pt x="360" y="864"/>
                    <a:pt x="324" y="900"/>
                  </a:cubicBezTo>
                  <a:cubicBezTo>
                    <a:pt x="288" y="936"/>
                    <a:pt x="36" y="900"/>
                    <a:pt x="36" y="900"/>
                  </a:cubicBezTo>
                  <a:cubicBezTo>
                    <a:pt x="36" y="900"/>
                    <a:pt x="0" y="648"/>
                    <a:pt x="36" y="612"/>
                  </a:cubicBezTo>
                  <a:cubicBezTo>
                    <a:pt x="72" y="576"/>
                    <a:pt x="216" y="720"/>
                    <a:pt x="216" y="540"/>
                  </a:cubicBezTo>
                  <a:cubicBezTo>
                    <a:pt x="216" y="360"/>
                    <a:pt x="72" y="504"/>
                    <a:pt x="36" y="468"/>
                  </a:cubicBezTo>
                  <a:cubicBezTo>
                    <a:pt x="0" y="432"/>
                    <a:pt x="36" y="180"/>
                    <a:pt x="36" y="180"/>
                  </a:cubicBezTo>
                  <a:cubicBezTo>
                    <a:pt x="36" y="180"/>
                    <a:pt x="288" y="216"/>
                    <a:pt x="324" y="180"/>
                  </a:cubicBezTo>
                  <a:cubicBezTo>
                    <a:pt x="360" y="144"/>
                    <a:pt x="216" y="0"/>
                    <a:pt x="396" y="0"/>
                  </a:cubicBezTo>
                  <a:cubicBezTo>
                    <a:pt x="576" y="0"/>
                    <a:pt x="432" y="144"/>
                    <a:pt x="468" y="180"/>
                  </a:cubicBezTo>
                  <a:cubicBezTo>
                    <a:pt x="504" y="216"/>
                    <a:pt x="756" y="180"/>
                    <a:pt x="756" y="180"/>
                  </a:cubicBezTo>
                  <a:cubicBezTo>
                    <a:pt x="756" y="180"/>
                    <a:pt x="792" y="432"/>
                    <a:pt x="756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" name="Freeform 20"/>
            <p:cNvSpPr>
              <a:spLocks/>
            </p:cNvSpPr>
            <p:nvPr/>
          </p:nvSpPr>
          <p:spPr bwMode="auto">
            <a:xfrm>
              <a:off x="2682221" y="2257149"/>
              <a:ext cx="1312863" cy="13128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108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108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1080" h="1080">
                  <a:moveTo>
                    <a:pt x="900" y="468"/>
                  </a:moveTo>
                  <a:cubicBezTo>
                    <a:pt x="936" y="504"/>
                    <a:pt x="1080" y="360"/>
                    <a:pt x="1080" y="540"/>
                  </a:cubicBezTo>
                  <a:cubicBezTo>
                    <a:pt x="1080" y="720"/>
                    <a:pt x="936" y="576"/>
                    <a:pt x="900" y="612"/>
                  </a:cubicBezTo>
                  <a:cubicBezTo>
                    <a:pt x="864" y="648"/>
                    <a:pt x="900" y="900"/>
                    <a:pt x="900" y="900"/>
                  </a:cubicBezTo>
                  <a:cubicBezTo>
                    <a:pt x="900" y="900"/>
                    <a:pt x="648" y="864"/>
                    <a:pt x="612" y="900"/>
                  </a:cubicBezTo>
                  <a:cubicBezTo>
                    <a:pt x="576" y="936"/>
                    <a:pt x="720" y="1080"/>
                    <a:pt x="540" y="1080"/>
                  </a:cubicBezTo>
                  <a:cubicBezTo>
                    <a:pt x="360" y="1080"/>
                    <a:pt x="504" y="936"/>
                    <a:pt x="468" y="900"/>
                  </a:cubicBezTo>
                  <a:cubicBezTo>
                    <a:pt x="432" y="864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864" y="432"/>
                    <a:pt x="90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" name="Freeform 22"/>
            <p:cNvSpPr>
              <a:spLocks/>
            </p:cNvSpPr>
            <p:nvPr/>
          </p:nvSpPr>
          <p:spPr bwMode="auto">
            <a:xfrm>
              <a:off x="5302956" y="2432171"/>
              <a:ext cx="1311275" cy="962025"/>
            </a:xfrm>
            <a:custGeom>
              <a:avLst/>
              <a:gdLst/>
              <a:ahLst/>
              <a:cxnLst>
                <a:cxn ang="0">
                  <a:pos x="900" y="324"/>
                </a:cxn>
                <a:cxn ang="0">
                  <a:pos x="1080" y="396"/>
                </a:cxn>
                <a:cxn ang="0">
                  <a:pos x="900" y="468"/>
                </a:cxn>
                <a:cxn ang="0">
                  <a:pos x="900" y="756"/>
                </a:cxn>
                <a:cxn ang="0">
                  <a:pos x="612" y="756"/>
                </a:cxn>
                <a:cxn ang="0">
                  <a:pos x="540" y="576"/>
                </a:cxn>
                <a:cxn ang="0">
                  <a:pos x="468" y="756"/>
                </a:cxn>
                <a:cxn ang="0">
                  <a:pos x="180" y="756"/>
                </a:cxn>
                <a:cxn ang="0">
                  <a:pos x="180" y="468"/>
                </a:cxn>
                <a:cxn ang="0">
                  <a:pos x="0" y="396"/>
                </a:cxn>
                <a:cxn ang="0">
                  <a:pos x="180" y="324"/>
                </a:cxn>
                <a:cxn ang="0">
                  <a:pos x="180" y="36"/>
                </a:cxn>
                <a:cxn ang="0">
                  <a:pos x="468" y="36"/>
                </a:cxn>
                <a:cxn ang="0">
                  <a:pos x="540" y="216"/>
                </a:cxn>
                <a:cxn ang="0">
                  <a:pos x="612" y="36"/>
                </a:cxn>
                <a:cxn ang="0">
                  <a:pos x="900" y="36"/>
                </a:cxn>
                <a:cxn ang="0">
                  <a:pos x="900" y="324"/>
                </a:cxn>
              </a:cxnLst>
              <a:rect l="0" t="0" r="r" b="b"/>
              <a:pathLst>
                <a:path w="1080" h="792">
                  <a:moveTo>
                    <a:pt x="900" y="324"/>
                  </a:moveTo>
                  <a:cubicBezTo>
                    <a:pt x="936" y="360"/>
                    <a:pt x="1080" y="216"/>
                    <a:pt x="1080" y="396"/>
                  </a:cubicBezTo>
                  <a:cubicBezTo>
                    <a:pt x="1080" y="576"/>
                    <a:pt x="936" y="432"/>
                    <a:pt x="900" y="468"/>
                  </a:cubicBezTo>
                  <a:cubicBezTo>
                    <a:pt x="864" y="504"/>
                    <a:pt x="900" y="756"/>
                    <a:pt x="900" y="756"/>
                  </a:cubicBezTo>
                  <a:cubicBezTo>
                    <a:pt x="900" y="756"/>
                    <a:pt x="648" y="792"/>
                    <a:pt x="612" y="756"/>
                  </a:cubicBezTo>
                  <a:cubicBezTo>
                    <a:pt x="576" y="720"/>
                    <a:pt x="720" y="576"/>
                    <a:pt x="540" y="576"/>
                  </a:cubicBezTo>
                  <a:cubicBezTo>
                    <a:pt x="360" y="576"/>
                    <a:pt x="504" y="720"/>
                    <a:pt x="468" y="756"/>
                  </a:cubicBezTo>
                  <a:cubicBezTo>
                    <a:pt x="432" y="792"/>
                    <a:pt x="180" y="756"/>
                    <a:pt x="180" y="756"/>
                  </a:cubicBezTo>
                  <a:cubicBezTo>
                    <a:pt x="180" y="756"/>
                    <a:pt x="216" y="504"/>
                    <a:pt x="180" y="468"/>
                  </a:cubicBezTo>
                  <a:cubicBezTo>
                    <a:pt x="144" y="432"/>
                    <a:pt x="0" y="576"/>
                    <a:pt x="0" y="396"/>
                  </a:cubicBezTo>
                  <a:cubicBezTo>
                    <a:pt x="0" y="216"/>
                    <a:pt x="144" y="360"/>
                    <a:pt x="180" y="324"/>
                  </a:cubicBezTo>
                  <a:cubicBezTo>
                    <a:pt x="216" y="288"/>
                    <a:pt x="180" y="36"/>
                    <a:pt x="180" y="36"/>
                  </a:cubicBezTo>
                  <a:cubicBezTo>
                    <a:pt x="180" y="36"/>
                    <a:pt x="432" y="0"/>
                    <a:pt x="468" y="36"/>
                  </a:cubicBezTo>
                  <a:cubicBezTo>
                    <a:pt x="504" y="72"/>
                    <a:pt x="360" y="216"/>
                    <a:pt x="540" y="216"/>
                  </a:cubicBezTo>
                  <a:cubicBezTo>
                    <a:pt x="720" y="216"/>
                    <a:pt x="576" y="72"/>
                    <a:pt x="612" y="36"/>
                  </a:cubicBezTo>
                  <a:cubicBezTo>
                    <a:pt x="648" y="0"/>
                    <a:pt x="900" y="36"/>
                    <a:pt x="900" y="36"/>
                  </a:cubicBezTo>
                  <a:cubicBezTo>
                    <a:pt x="900" y="36"/>
                    <a:pt x="864" y="288"/>
                    <a:pt x="900" y="324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" name="Freeform 19"/>
            <p:cNvSpPr>
              <a:spLocks/>
            </p:cNvSpPr>
            <p:nvPr/>
          </p:nvSpPr>
          <p:spPr bwMode="auto">
            <a:xfrm rot="10800000">
              <a:off x="3732012" y="2431774"/>
              <a:ext cx="1136650" cy="1138238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" name="Freeform 19"/>
            <p:cNvSpPr>
              <a:spLocks/>
            </p:cNvSpPr>
            <p:nvPr/>
          </p:nvSpPr>
          <p:spPr bwMode="auto">
            <a:xfrm rot="16200000">
              <a:off x="1807849" y="2431377"/>
              <a:ext cx="1136650" cy="1138238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adFill>
              <a:gsLst>
                <a:gs pos="0">
                  <a:srgbClr val="E7E7E7"/>
                </a:gs>
                <a:gs pos="72000">
                  <a:srgbClr val="C0C0C0"/>
                </a:gs>
                <a:gs pos="100000">
                  <a:srgbClr val="B3B3B3"/>
                </a:gs>
              </a:gsLst>
            </a:gradFill>
            <a:ln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tx1"/>
            </a:gs>
            <a:gs pos="64000">
              <a:schemeClr val="tx1"/>
            </a:gs>
            <a:gs pos="83000">
              <a:schemeClr val="tx1">
                <a:lumMod val="85000"/>
                <a:lumOff val="15000"/>
              </a:schemeClr>
            </a:gs>
            <a:gs pos="100000">
              <a:schemeClr val="tx1">
                <a:lumMod val="85000"/>
                <a:lumOff val="1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>
                <a:solidFill>
                  <a:schemeClr val="bg1"/>
                </a:solidFill>
              </a:rPr>
              <a:t>Beispiel 1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Puzzeln mit PowerPoint 2007 | www.pptx.de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4</a:t>
            </a:fld>
            <a:endParaRPr lang="de-DE"/>
          </a:p>
        </p:txBody>
      </p:sp>
      <p:grpSp>
        <p:nvGrpSpPr>
          <p:cNvPr id="20" name="Gruppieren 19"/>
          <p:cNvGrpSpPr/>
          <p:nvPr/>
        </p:nvGrpSpPr>
        <p:grpSpPr>
          <a:xfrm>
            <a:off x="2287713" y="2003718"/>
            <a:ext cx="4722688" cy="4684602"/>
            <a:chOff x="3557005" y="2584262"/>
            <a:chExt cx="2184103" cy="2166490"/>
          </a:xfr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622300" dist="1447800" dir="8400000" algn="tl" rotWithShape="0">
              <a:prstClr val="black">
                <a:alpha val="50000"/>
              </a:prstClr>
            </a:outerShdw>
          </a:effectLst>
          <a:scene3d>
            <a:camera prst="isometricOffAxis2Top">
              <a:rot lat="19064604" lon="17782305" rev="4271642"/>
            </a:camera>
            <a:lightRig rig="flat" dir="t">
              <a:rot lat="0" lon="0" rev="3000000"/>
            </a:lightRig>
          </a:scene3d>
        </p:grpSpPr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3557005" y="3440143"/>
              <a:ext cx="1133475" cy="11350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pFill/>
            <a:ln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path path="circle">
                  <a:fillToRect l="50000" t="50000" r="50000" b="50000"/>
                </a:path>
                <a:tileRect/>
              </a:gradFill>
              <a:headEnd/>
              <a:tailEnd/>
            </a:ln>
            <a:effectLst/>
            <a:sp3d extrusionH="19050" prstMaterial="dkEdge">
              <a:bevelT w="50800" h="25400"/>
              <a:bevelB w="508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chemeClr val="lt1"/>
                </a:solidFill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 rot="16200000">
              <a:off x="4428872" y="3616483"/>
              <a:ext cx="1133475" cy="11350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pFill/>
            <a:ln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path path="circle">
                  <a:fillToRect l="50000" t="50000" r="50000" b="50000"/>
                </a:path>
                <a:tileRect/>
              </a:gradFill>
              <a:headEnd/>
              <a:tailEnd/>
            </a:ln>
            <a:effectLst/>
            <a:sp3d extrusionH="19050" prstMaterial="dkEdge">
              <a:bevelT w="50800" h="25400"/>
              <a:bevelB w="508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chemeClr val="lt1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 rot="10800000">
              <a:off x="4607633" y="2756751"/>
              <a:ext cx="1133475" cy="11350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pFill/>
            <a:ln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path path="circle">
                  <a:fillToRect l="50000" t="50000" r="50000" b="50000"/>
                </a:path>
                <a:tileRect/>
              </a:gradFill>
              <a:headEnd/>
              <a:tailEnd/>
            </a:ln>
            <a:effectLst/>
            <a:sp3d extrusionH="19050" prstMaterial="dkEdge">
              <a:bevelT w="50800" h="25400"/>
              <a:bevelB w="508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chemeClr val="lt1"/>
                </a:solidFill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 rot="5400000">
              <a:off x="3737453" y="2583468"/>
              <a:ext cx="1133475" cy="11350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pFill/>
            <a:ln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path path="circle">
                  <a:fillToRect l="50000" t="50000" r="50000" b="50000"/>
                </a:path>
                <a:tileRect/>
              </a:gradFill>
              <a:headEnd/>
              <a:tailEnd/>
            </a:ln>
            <a:effectLst/>
            <a:sp3d extrusionH="19050" prstMaterial="dkEdge">
              <a:bevelT w="50800" h="25400"/>
              <a:bevelB w="508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chemeClr val="lt1"/>
                </a:solidFill>
              </a:endParaRPr>
            </a:p>
          </p:txBody>
        </p:sp>
      </p:grpSp>
      <p:sp>
        <p:nvSpPr>
          <p:cNvPr id="21" name="Textfeld 20"/>
          <p:cNvSpPr txBox="1"/>
          <p:nvPr/>
        </p:nvSpPr>
        <p:spPr>
          <a:xfrm>
            <a:off x="5831285" y="3143248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chemeClr val="bg1"/>
                </a:solidFill>
              </a:rPr>
              <a:t>Mustertext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000892" y="4917056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chemeClr val="bg1"/>
                </a:solidFill>
              </a:rPr>
              <a:t>Mustertext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928662" y="3571876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chemeClr val="bg1"/>
                </a:solidFill>
              </a:rPr>
              <a:t>Mustertext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357422" y="5357826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chemeClr val="bg1"/>
                </a:solidFill>
              </a:rPr>
              <a:t>Mustertext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61907" y="1571612"/>
            <a:ext cx="6920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Rufen Sie bei markiertem Puzzle das Dialogfeld  Form formatieren auf, </a:t>
            </a:r>
          </a:p>
          <a:p>
            <a:r>
              <a:rPr lang="de-DE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um die Linien-, Schatten- und 3D-Einstellungen zu sehen</a:t>
            </a:r>
            <a:endParaRPr lang="de-DE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Beispiel 2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Puzzeln mit PowerPoint 2007 | www.pptx.de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5</a:t>
            </a:fld>
            <a:endParaRPr lang="de-DE"/>
          </a:p>
        </p:txBody>
      </p:sp>
      <p:grpSp>
        <p:nvGrpSpPr>
          <p:cNvPr id="5" name="Gruppieren 19"/>
          <p:cNvGrpSpPr/>
          <p:nvPr/>
        </p:nvGrpSpPr>
        <p:grpSpPr>
          <a:xfrm>
            <a:off x="2287713" y="2003718"/>
            <a:ext cx="4722688" cy="4684602"/>
            <a:chOff x="3557005" y="2584262"/>
            <a:chExt cx="2184103" cy="2166490"/>
          </a:xfrm>
          <a:solidFill>
            <a:schemeClr val="tx2">
              <a:lumMod val="50000"/>
            </a:schemeClr>
          </a:solidFill>
          <a:effectLst>
            <a:outerShdw blurRad="596900" dist="889000" dir="7200000" algn="tl" rotWithShape="0">
              <a:prstClr val="black">
                <a:alpha val="30000"/>
              </a:prstClr>
            </a:outerShdw>
          </a:effectLst>
          <a:scene3d>
            <a:camera prst="isometricOffAxis2Top">
              <a:rot lat="19064604" lon="17782305" rev="4271642"/>
            </a:camera>
            <a:lightRig rig="brightRoom" dir="t"/>
          </a:scene3d>
        </p:grpSpPr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3557005" y="3440143"/>
              <a:ext cx="1133475" cy="11350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pFill/>
            <a:ln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path path="circle">
                  <a:fillToRect l="50000" t="50000" r="50000" b="50000"/>
                </a:path>
                <a:tileRect/>
              </a:gradFill>
              <a:headEnd/>
              <a:tailEnd/>
            </a:ln>
            <a:effectLst/>
            <a:sp3d extrusionH="19050" prstMaterial="translucentPowder">
              <a:bevelT w="50800" h="25400"/>
              <a:bevelB w="508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chemeClr val="lt1"/>
                </a:solidFill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 rot="16200000">
              <a:off x="4428872" y="3616483"/>
              <a:ext cx="1133475" cy="11350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pFill/>
            <a:ln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path path="circle">
                  <a:fillToRect l="50000" t="50000" r="50000" b="50000"/>
                </a:path>
                <a:tileRect/>
              </a:gradFill>
              <a:headEnd/>
              <a:tailEnd/>
            </a:ln>
            <a:effectLst/>
            <a:sp3d extrusionH="19050" prstMaterial="translucentPowder">
              <a:bevelT w="50800" h="25400"/>
              <a:bevelB w="508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chemeClr val="lt1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 rot="10800000">
              <a:off x="4607633" y="2756751"/>
              <a:ext cx="1133475" cy="11350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pFill/>
            <a:ln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path path="circle">
                  <a:fillToRect l="50000" t="50000" r="50000" b="50000"/>
                </a:path>
                <a:tileRect/>
              </a:gradFill>
              <a:headEnd/>
              <a:tailEnd/>
            </a:ln>
            <a:effectLst/>
            <a:sp3d extrusionH="19050" prstMaterial="translucentPowder">
              <a:bevelT w="50800" h="25400"/>
              <a:bevelB w="508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chemeClr val="lt1"/>
                </a:solidFill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 rot="5400000">
              <a:off x="3737453" y="2583468"/>
              <a:ext cx="1133475" cy="11350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pFill/>
            <a:ln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path path="circle">
                  <a:fillToRect l="50000" t="50000" r="50000" b="50000"/>
                </a:path>
                <a:tileRect/>
              </a:gradFill>
              <a:headEnd/>
              <a:tailEnd/>
            </a:ln>
            <a:effectLst/>
            <a:sp3d extrusionH="19050" prstMaterial="translucentPowder">
              <a:bevelT w="50800" h="25400"/>
              <a:bevelB w="508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chemeClr val="lt1"/>
                </a:solidFill>
              </a:endParaRPr>
            </a:p>
          </p:txBody>
        </p:sp>
      </p:grpSp>
      <p:sp>
        <p:nvSpPr>
          <p:cNvPr id="21" name="Textfeld 20"/>
          <p:cNvSpPr txBox="1"/>
          <p:nvPr/>
        </p:nvSpPr>
        <p:spPr>
          <a:xfrm>
            <a:off x="5831285" y="3143248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Mustertext</a:t>
            </a:r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7000892" y="4917056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Mustertext</a:t>
            </a:r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928662" y="3571876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Mustertext</a:t>
            </a:r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2357422" y="5357826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Mustertext</a:t>
            </a:r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261907" y="1571612"/>
            <a:ext cx="6920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Rufen Sie bei markiertem Puzzle das Dialogfeld  Form formatieren auf, </a:t>
            </a:r>
          </a:p>
          <a:p>
            <a:r>
              <a:rPr lang="de-DE" smtClean="0"/>
              <a:t>um die Linien-, Schatten- und 3D-Einstellungen zu sehen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pptx.de">
  <a:themeElements>
    <a:clrScheme name="www.pptx.de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79BDEE"/>
      </a:accent1>
      <a:accent2>
        <a:srgbClr val="7DB52B"/>
      </a:accent2>
      <a:accent3>
        <a:srgbClr val="E63700"/>
      </a:accent3>
      <a:accent4>
        <a:srgbClr val="BB2727"/>
      </a:accent4>
      <a:accent5>
        <a:srgbClr val="FCC002"/>
      </a:accent5>
      <a:accent6>
        <a:srgbClr val="126BA5"/>
      </a:accent6>
      <a:hlink>
        <a:srgbClr val="7F7F7F"/>
      </a:hlink>
      <a:folHlink>
        <a:srgbClr val="7F7F7F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</Words>
  <Application>Microsoft Office PowerPoint</Application>
  <PresentationFormat>Bildschirmpräsentation (4:3)</PresentationFormat>
  <Paragraphs>33</Paragraphs>
  <Slides>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www.pptx.de</vt:lpstr>
      <vt:lpstr>Puzzeln mit PowerPoint 2007</vt:lpstr>
      <vt:lpstr>Fünfzehn verschiedene Puzzle-Teilchen …</vt:lpstr>
      <vt:lpstr>… die Sie drehen, kippen und beliebig zusammensetzen können</vt:lpstr>
      <vt:lpstr>Beispiel 1</vt:lpstr>
      <vt:lpstr>Beispiel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Puzzeln mit PowerPoint</dc:title>
  <dc:subject>www.pptx.de</dc:subject>
  <dc:creator>Susanne Walter</dc:creator>
  <dc:description>sw@pptx.de</dc:description>
  <cp:lastModifiedBy>sw</cp:lastModifiedBy>
  <cp:revision>49</cp:revision>
  <dcterms:created xsi:type="dcterms:W3CDTF">2008-03-20T19:48:08Z</dcterms:created>
  <dcterms:modified xsi:type="dcterms:W3CDTF">2009-09-09T15:39:09Z</dcterms:modified>
</cp:coreProperties>
</file>